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1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heme/theme4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  <p:sldMasterId id="2147483674" r:id="rId2"/>
    <p:sldMasterId id="2147483696" r:id="rId3"/>
  </p:sldMasterIdLst>
  <p:notesMasterIdLst>
    <p:notesMasterId r:id="rId10"/>
  </p:notesMasterIdLst>
  <p:sldIdLst>
    <p:sldId id="302" r:id="rId4"/>
    <p:sldId id="293" r:id="rId5"/>
    <p:sldId id="294" r:id="rId6"/>
    <p:sldId id="295" r:id="rId7"/>
    <p:sldId id="297" r:id="rId8"/>
    <p:sldId id="298" r:id="rId9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2169"/>
    <a:srgbClr val="00A3E0"/>
    <a:srgbClr val="2C5234"/>
    <a:srgbClr val="A6A6A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-1014" y="-84"/>
      </p:cViewPr>
      <p:guideLst>
        <p:guide orient="horz" pos="2160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832B5E-35F9-4077-BF98-1993FED55FAA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5A0A4A-565D-4F20-B78F-DA51125CFE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004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cover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8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1879392" y="727200"/>
            <a:ext cx="5400000" cy="540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zh-CN" noProof="0" dirty="0" smtClean="0"/>
              <a:t>Click the icon to add images</a:t>
            </a:r>
            <a:endParaRPr lang="en-US" noProof="0" dirty="0"/>
          </a:p>
        </p:txBody>
      </p:sp>
      <p:sp>
        <p:nvSpPr>
          <p:cNvPr id="2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77991" y="5549440"/>
            <a:ext cx="4194009" cy="324000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1800" b="1">
                <a:solidFill>
                  <a:schemeClr val="tx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en-US" altLang="zh-CN" noProof="0" dirty="0" smtClean="0"/>
              <a:t>Click to add heading </a:t>
            </a:r>
            <a:r>
              <a:rPr lang="en-US" altLang="zh-CN" noProof="0" dirty="0" err="1" smtClean="0"/>
              <a:t>heres</a:t>
            </a:r>
            <a:endParaRPr lang="en-US" noProof="0" dirty="0"/>
          </a:p>
        </p:txBody>
      </p:sp>
      <p:sp>
        <p:nvSpPr>
          <p:cNvPr id="2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7992" y="5864229"/>
            <a:ext cx="4194008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noProof="0" dirty="0" smtClean="0"/>
              <a:t>Click to add sub-heading here</a:t>
            </a:r>
            <a:endParaRPr lang="en-US" noProof="0" dirty="0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zh-CN" noProof="0" dirty="0" smtClean="0"/>
              <a:t>Input author, date here</a:t>
            </a:r>
            <a:endParaRPr lang="zh-CN" altLang="en-US" noProof="0" dirty="0" smtClean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016" y="378000"/>
            <a:ext cx="1623600" cy="3092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44322" y="377657"/>
            <a:ext cx="623441" cy="30960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Divider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tx1"/>
                </a:solidFill>
                <a:latin typeface="+mn-lt"/>
                <a:ea typeface="+mn-ea"/>
                <a:cs typeface="Open Sans" panose="020B0606030504020204" pitchFamily="34" charset="0"/>
              </a:defRPr>
            </a:lvl1pPr>
          </a:lstStyle>
          <a:p>
            <a:r>
              <a:rPr lang="en-US" altLang="zh-CN" noProof="0" dirty="0" smtClean="0"/>
              <a:t>Divider headings</a:t>
            </a:r>
            <a:endParaRPr lang="en-US" noProof="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noProof="0" dirty="0" smtClean="0"/>
              <a:t>Divider sub-heading</a:t>
            </a:r>
            <a:endParaRPr lang="zh-CN" altLang="en-US" noProof="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Key statement dar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8774"/>
            <a:ext cx="6864277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altLang="zh-CN" noProof="0" dirty="0" smtClean="0"/>
              <a:t>Click to add Key statement here</a:t>
            </a:r>
            <a:endParaRPr lang="zh-CN" altLang="en-US" noProof="0" dirty="0" smtClean="0"/>
          </a:p>
        </p:txBody>
      </p:sp>
      <p:sp>
        <p:nvSpPr>
          <p:cNvPr id="6" name="TextBox 14"/>
          <p:cNvSpPr txBox="1"/>
          <p:nvPr userDrawn="1"/>
        </p:nvSpPr>
        <p:spPr>
          <a:xfrm>
            <a:off x="4751388" y="6476999"/>
            <a:ext cx="367242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  <a:t>Presentation title</a:t>
            </a:r>
            <a:b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</a:b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7" name="TextBox 17"/>
          <p:cNvSpPr txBox="1"/>
          <p:nvPr userDrawn="1"/>
        </p:nvSpPr>
        <p:spPr>
          <a:xfrm>
            <a:off x="376237" y="6477000"/>
            <a:ext cx="4016376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2018. For information, contact Deloitte China.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2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Key statement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7200"/>
            <a:ext cx="6958012" cy="475958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altLang="zh-CN" noProof="0" dirty="0" smtClean="0"/>
              <a:t>Click to add Key statement here</a:t>
            </a:r>
            <a:endParaRPr lang="zh-CN" altLang="en-US" noProof="0" dirty="0" smtClean="0"/>
          </a:p>
        </p:txBody>
      </p:sp>
      <p:sp>
        <p:nvSpPr>
          <p:cNvPr id="6" name="TextBox 14"/>
          <p:cNvSpPr txBox="1"/>
          <p:nvPr userDrawn="1"/>
        </p:nvSpPr>
        <p:spPr>
          <a:xfrm>
            <a:off x="4751388" y="6476999"/>
            <a:ext cx="367242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  <a:t>Presentation title</a:t>
            </a:r>
            <a:b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</a:b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7" name="TextBox 17"/>
          <p:cNvSpPr txBox="1"/>
          <p:nvPr userDrawn="1"/>
        </p:nvSpPr>
        <p:spPr>
          <a:xfrm>
            <a:off x="376237" y="6477000"/>
            <a:ext cx="4016376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2018. For information, contact Deloitte China.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2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Key statement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8774"/>
            <a:ext cx="6958012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altLang="zh-CN" noProof="0" dirty="0" smtClean="0"/>
              <a:t>Click to add Key statement here</a:t>
            </a:r>
            <a:endParaRPr lang="zh-CN" altLang="en-US" noProof="0" dirty="0" smtClean="0"/>
          </a:p>
        </p:txBody>
      </p:sp>
      <p:sp>
        <p:nvSpPr>
          <p:cNvPr id="6" name="TextBox 14"/>
          <p:cNvSpPr txBox="1"/>
          <p:nvPr userDrawn="1"/>
        </p:nvSpPr>
        <p:spPr>
          <a:xfrm>
            <a:off x="4751388" y="6476999"/>
            <a:ext cx="367242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  <a:t>Presentation title</a:t>
            </a:r>
            <a:b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</a:b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7" name="TextBox 17"/>
          <p:cNvSpPr txBox="1"/>
          <p:nvPr userDrawn="1"/>
        </p:nvSpPr>
        <p:spPr>
          <a:xfrm>
            <a:off x="376237" y="6477000"/>
            <a:ext cx="4016376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2018. For information, contact Deloitte China.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2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Key statemen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8774"/>
            <a:ext cx="6958012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altLang="zh-CN" noProof="0" dirty="0" smtClean="0"/>
              <a:t>Click to add Key statement here</a:t>
            </a:r>
            <a:endParaRPr lang="zh-CN" altLang="en-US" noProof="0" dirty="0" smtClean="0"/>
          </a:p>
        </p:txBody>
      </p:sp>
      <p:sp>
        <p:nvSpPr>
          <p:cNvPr id="6" name="TextBox 14"/>
          <p:cNvSpPr txBox="1"/>
          <p:nvPr userDrawn="1"/>
        </p:nvSpPr>
        <p:spPr>
          <a:xfrm>
            <a:off x="4751388" y="6476999"/>
            <a:ext cx="367242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  <a:t>Presentation title</a:t>
            </a:r>
            <a:b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</a:b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7" name="TextBox 17"/>
          <p:cNvSpPr txBox="1"/>
          <p:nvPr userDrawn="1"/>
        </p:nvSpPr>
        <p:spPr>
          <a:xfrm>
            <a:off x="376237" y="6477000"/>
            <a:ext cx="4016376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2018. For information, contact Deloitte China.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2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-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6238" y="317501"/>
            <a:ext cx="8391525" cy="698500"/>
          </a:xfrm>
        </p:spPr>
        <p:txBody>
          <a:bodyPr/>
          <a:lstStyle/>
          <a:p>
            <a:r>
              <a:rPr lang="en-US" noProof="0" dirty="0" smtClean="0"/>
              <a:t>Click to add title</a:t>
            </a:r>
            <a:endParaRPr lang="en-US" dirty="0"/>
          </a:p>
        </p:txBody>
      </p:sp>
      <p:sp>
        <p:nvSpPr>
          <p:cNvPr id="14" name="Text Placeholder 18"/>
          <p:cNvSpPr>
            <a:spLocks noGrp="1"/>
          </p:cNvSpPr>
          <p:nvPr>
            <p:ph idx="1" hasCustomPrompt="1"/>
          </p:nvPr>
        </p:nvSpPr>
        <p:spPr>
          <a:xfrm>
            <a:off x="376238" y="1665288"/>
            <a:ext cx="8374062" cy="47164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altLang="zh-CN" noProof="0" dirty="0" smtClean="0"/>
              <a:t>Input text here</a:t>
            </a:r>
            <a:endParaRPr lang="zh-CN" altLang="en-US" noProof="0" dirty="0" smtClean="0"/>
          </a:p>
          <a:p>
            <a:pPr lvl="1"/>
            <a:r>
              <a:rPr lang="en-US" altLang="zh-CN" noProof="0" dirty="0" smtClean="0"/>
              <a:t>Second class text here</a:t>
            </a:r>
            <a:endParaRPr lang="zh-CN" altLang="en-US" noProof="0" dirty="0" smtClean="0"/>
          </a:p>
          <a:p>
            <a:pPr lvl="2"/>
            <a:r>
              <a:rPr lang="en-US" altLang="zh-CN" noProof="0" dirty="0" smtClean="0"/>
              <a:t>Third class text here</a:t>
            </a:r>
            <a:endParaRPr lang="zh-CN" altLang="en-US" noProof="0" dirty="0" smtClean="0"/>
          </a:p>
          <a:p>
            <a:pPr lvl="3"/>
            <a:r>
              <a:rPr lang="en-US" altLang="zh-CN" noProof="0" dirty="0" smtClean="0"/>
              <a:t>Fourth class text here</a:t>
            </a:r>
            <a:endParaRPr lang="zh-CN" altLang="en-US" noProof="0" dirty="0" smtClean="0"/>
          </a:p>
          <a:p>
            <a:pPr lvl="4"/>
            <a:r>
              <a:rPr lang="en-US" altLang="zh-CN" noProof="0" dirty="0" smtClean="0"/>
              <a:t>Fifth class text here</a:t>
            </a:r>
            <a:endParaRPr lang="en-US" noProof="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-Title, sub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8" y="651600"/>
            <a:ext cx="8371762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</a:t>
            </a:r>
            <a:r>
              <a:rPr lang="en-US" dirty="0" smtClean="0"/>
              <a:t>subtitle</a:t>
            </a:r>
            <a:endParaRPr lang="en-US" dirty="0"/>
          </a:p>
        </p:txBody>
      </p:sp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8" y="317499"/>
            <a:ext cx="8371762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noProof="0" dirty="0" smtClean="0"/>
              <a:t>Click to add title</a:t>
            </a:r>
            <a:endParaRPr lang="en-US" noProof="0" dirty="0"/>
          </a:p>
        </p:txBody>
      </p:sp>
      <p:sp>
        <p:nvSpPr>
          <p:cNvPr id="8" name="Text Placeholder 18"/>
          <p:cNvSpPr>
            <a:spLocks noGrp="1"/>
          </p:cNvSpPr>
          <p:nvPr>
            <p:ph idx="1" hasCustomPrompt="1"/>
          </p:nvPr>
        </p:nvSpPr>
        <p:spPr>
          <a:xfrm>
            <a:off x="376238" y="1700213"/>
            <a:ext cx="8374062" cy="467898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altLang="zh-CN" noProof="0" dirty="0" smtClean="0"/>
              <a:t>Input text here</a:t>
            </a:r>
            <a:endParaRPr lang="zh-CN" altLang="en-US" noProof="0" dirty="0" smtClean="0"/>
          </a:p>
          <a:p>
            <a:pPr lvl="1"/>
            <a:r>
              <a:rPr lang="en-US" altLang="zh-CN" noProof="0" dirty="0" smtClean="0"/>
              <a:t>Second class text here</a:t>
            </a:r>
            <a:endParaRPr lang="zh-CN" altLang="en-US" noProof="0" dirty="0" smtClean="0"/>
          </a:p>
          <a:p>
            <a:pPr lvl="2"/>
            <a:r>
              <a:rPr lang="en-US" altLang="zh-CN" noProof="0" dirty="0" smtClean="0"/>
              <a:t>Third class text here</a:t>
            </a:r>
            <a:endParaRPr lang="zh-CN" altLang="en-US" noProof="0" dirty="0" smtClean="0"/>
          </a:p>
          <a:p>
            <a:pPr lvl="3"/>
            <a:r>
              <a:rPr lang="en-US" altLang="zh-CN" noProof="0" dirty="0" smtClean="0"/>
              <a:t>Fourth class text here</a:t>
            </a:r>
            <a:endParaRPr lang="zh-CN" altLang="en-US" noProof="0" dirty="0" smtClean="0"/>
          </a:p>
          <a:p>
            <a:pPr lvl="4"/>
            <a:r>
              <a:rPr lang="en-US" altLang="zh-CN" noProof="0" dirty="0" smtClean="0"/>
              <a:t>Fifth class text here</a:t>
            </a:r>
            <a:endParaRPr lang="en-US" noProof="0" dirty="0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-2 column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8" y="317499"/>
            <a:ext cx="8402002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8" y="651600"/>
            <a:ext cx="8402002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76238" y="1665288"/>
            <a:ext cx="3979184" cy="4716461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>
                <a:latin typeface="+mn-lt"/>
                <a:ea typeface="+mn-ea"/>
              </a:defRPr>
            </a:lvl1pPr>
            <a:lvl2pPr>
              <a:tabLst>
                <a:tab pos="5029200" algn="r"/>
              </a:tabLst>
              <a:defRPr>
                <a:latin typeface="+mn-lt"/>
                <a:ea typeface="+mn-ea"/>
              </a:defRPr>
            </a:lvl2pPr>
            <a:lvl3pPr>
              <a:tabLst>
                <a:tab pos="5029200" algn="r"/>
              </a:tabLst>
              <a:defRPr>
                <a:latin typeface="+mn-lt"/>
                <a:ea typeface="+mn-ea"/>
              </a:defRPr>
            </a:lvl3pPr>
            <a:lvl4pPr>
              <a:tabLst>
                <a:tab pos="5029200" algn="r"/>
              </a:tabLst>
              <a:defRPr>
                <a:latin typeface="+mn-lt"/>
                <a:ea typeface="+mn-ea"/>
              </a:defRPr>
            </a:lvl4pPr>
            <a:lvl5pPr>
              <a:tabLst>
                <a:tab pos="5029200" algn="r"/>
              </a:tabLst>
              <a:defRPr baseline="0">
                <a:latin typeface="+mn-lt"/>
                <a:ea typeface="+mn-ea"/>
              </a:defRPr>
            </a:lvl5pPr>
          </a:lstStyle>
          <a:p>
            <a:pPr lvl="0"/>
            <a:r>
              <a:rPr lang="en-US" altLang="zh-CN" noProof="0" dirty="0" smtClean="0"/>
              <a:t>Input text here</a:t>
            </a:r>
            <a:endParaRPr lang="zh-CN" altLang="en-US" noProof="0" dirty="0" smtClean="0"/>
          </a:p>
          <a:p>
            <a:pPr lvl="1"/>
            <a:r>
              <a:rPr lang="en-US" altLang="zh-CN" noProof="0" dirty="0" smtClean="0"/>
              <a:t>Second class text here</a:t>
            </a:r>
            <a:endParaRPr lang="zh-CN" altLang="en-US" noProof="0" dirty="0" smtClean="0"/>
          </a:p>
          <a:p>
            <a:pPr lvl="2"/>
            <a:r>
              <a:rPr lang="en-US" altLang="zh-CN" noProof="0" dirty="0" smtClean="0"/>
              <a:t>Third class text here</a:t>
            </a:r>
            <a:endParaRPr lang="zh-CN" altLang="en-US" noProof="0" dirty="0" smtClean="0"/>
          </a:p>
          <a:p>
            <a:pPr lvl="3"/>
            <a:r>
              <a:rPr lang="en-US" altLang="zh-CN" noProof="0" dirty="0" smtClean="0"/>
              <a:t>Fourth class text here</a:t>
            </a:r>
            <a:endParaRPr lang="zh-CN" altLang="en-US" noProof="0" dirty="0" smtClean="0"/>
          </a:p>
          <a:p>
            <a:pPr lvl="4"/>
            <a:r>
              <a:rPr lang="en-US" altLang="zh-CN" noProof="0" dirty="0" smtClean="0"/>
              <a:t>Fifth class text here</a:t>
            </a:r>
            <a:endParaRPr lang="en-US" noProof="0" dirty="0"/>
          </a:p>
        </p:txBody>
      </p:sp>
      <p:sp>
        <p:nvSpPr>
          <p:cNvPr id="15" name="Content Placeholder 3"/>
          <p:cNvSpPr>
            <a:spLocks noGrp="1"/>
          </p:cNvSpPr>
          <p:nvPr>
            <p:ph sz="quarter" idx="20" hasCustomPrompt="1"/>
          </p:nvPr>
        </p:nvSpPr>
        <p:spPr>
          <a:xfrm>
            <a:off x="4786154" y="1665288"/>
            <a:ext cx="3992086" cy="4716461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>
                <a:latin typeface="+mn-lt"/>
                <a:ea typeface="+mn-ea"/>
              </a:defRPr>
            </a:lvl1pPr>
            <a:lvl2pPr>
              <a:tabLst>
                <a:tab pos="5029200" algn="r"/>
              </a:tabLst>
              <a:defRPr>
                <a:latin typeface="+mn-lt"/>
                <a:ea typeface="+mn-ea"/>
              </a:defRPr>
            </a:lvl2pPr>
            <a:lvl3pPr>
              <a:tabLst>
                <a:tab pos="5029200" algn="r"/>
              </a:tabLst>
              <a:defRPr>
                <a:latin typeface="+mn-lt"/>
                <a:ea typeface="+mn-ea"/>
              </a:defRPr>
            </a:lvl3pPr>
            <a:lvl4pPr>
              <a:tabLst>
                <a:tab pos="5029200" algn="r"/>
              </a:tabLst>
              <a:defRPr>
                <a:latin typeface="+mn-lt"/>
                <a:ea typeface="+mn-ea"/>
              </a:defRPr>
            </a:lvl4pPr>
            <a:lvl5pPr>
              <a:tabLst>
                <a:tab pos="5029200" algn="r"/>
              </a:tabLst>
              <a:defRPr baseline="0">
                <a:latin typeface="+mn-lt"/>
                <a:ea typeface="+mn-ea"/>
              </a:defRPr>
            </a:lvl5pPr>
          </a:lstStyle>
          <a:p>
            <a:pPr lvl="0"/>
            <a:r>
              <a:rPr lang="en-US" altLang="zh-CN" noProof="0" dirty="0" smtClean="0"/>
              <a:t>Input text here</a:t>
            </a:r>
            <a:endParaRPr lang="zh-CN" altLang="en-US" noProof="0" dirty="0" smtClean="0"/>
          </a:p>
          <a:p>
            <a:pPr lvl="1"/>
            <a:r>
              <a:rPr lang="en-US" altLang="zh-CN" noProof="0" dirty="0" smtClean="0"/>
              <a:t>Second class text here</a:t>
            </a:r>
            <a:endParaRPr lang="zh-CN" altLang="en-US" noProof="0" dirty="0" smtClean="0"/>
          </a:p>
          <a:p>
            <a:pPr lvl="2"/>
            <a:r>
              <a:rPr lang="en-US" altLang="zh-CN" noProof="0" dirty="0" smtClean="0"/>
              <a:t>Third class text here</a:t>
            </a:r>
            <a:endParaRPr lang="zh-CN" altLang="en-US" noProof="0" dirty="0" smtClean="0"/>
          </a:p>
          <a:p>
            <a:pPr lvl="3"/>
            <a:r>
              <a:rPr lang="en-US" altLang="zh-CN" noProof="0" dirty="0" smtClean="0"/>
              <a:t>Fourth class text here</a:t>
            </a:r>
            <a:endParaRPr lang="zh-CN" altLang="en-US" noProof="0" dirty="0" smtClean="0"/>
          </a:p>
          <a:p>
            <a:pPr lvl="4"/>
            <a:r>
              <a:rPr lang="en-US" altLang="zh-CN" noProof="0" dirty="0" smtClean="0"/>
              <a:t>Fifth class text here</a:t>
            </a:r>
            <a:endParaRPr lang="en-US" noProof="0" dirty="0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-2 content with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8" y="317500"/>
            <a:ext cx="8391525" cy="6985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5683411" y="1658680"/>
            <a:ext cx="3084351" cy="472307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tabLst>
                <a:tab pos="5029200" algn="r"/>
              </a:tabLst>
              <a:defRPr sz="2200">
                <a:solidFill>
                  <a:schemeClr val="accent3"/>
                </a:solidFill>
              </a:defRPr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en-US" altLang="zh-CN" noProof="0" dirty="0" smtClean="0"/>
              <a:t>Click to add quote</a:t>
            </a:r>
            <a:endParaRPr lang="zh-CN" altLang="en-US" noProof="0" dirty="0" smtClean="0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6" hasCustomPrompt="1"/>
          </p:nvPr>
        </p:nvSpPr>
        <p:spPr>
          <a:xfrm>
            <a:off x="376238" y="1665288"/>
            <a:ext cx="4879761" cy="4716462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/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en-US" altLang="zh-CN" noProof="0" dirty="0" smtClean="0"/>
              <a:t>Input text here</a:t>
            </a:r>
            <a:endParaRPr lang="zh-CN" altLang="en-US" noProof="0" dirty="0" smtClean="0"/>
          </a:p>
          <a:p>
            <a:pPr lvl="1"/>
            <a:r>
              <a:rPr lang="en-US" altLang="zh-CN" noProof="0" dirty="0" smtClean="0"/>
              <a:t>Second class text here</a:t>
            </a:r>
            <a:endParaRPr lang="zh-CN" altLang="en-US" noProof="0" dirty="0" smtClean="0"/>
          </a:p>
          <a:p>
            <a:pPr lvl="2"/>
            <a:r>
              <a:rPr lang="en-US" altLang="zh-CN" noProof="0" dirty="0" smtClean="0"/>
              <a:t>Third class text here</a:t>
            </a:r>
            <a:endParaRPr lang="zh-CN" altLang="en-US" noProof="0" dirty="0" smtClean="0"/>
          </a:p>
          <a:p>
            <a:pPr lvl="3"/>
            <a:r>
              <a:rPr lang="en-US" altLang="zh-CN" noProof="0" dirty="0" smtClean="0"/>
              <a:t>Fourth class text here</a:t>
            </a:r>
            <a:endParaRPr lang="zh-CN" altLang="en-US" noProof="0" dirty="0" smtClean="0"/>
          </a:p>
          <a:p>
            <a:pPr lvl="4"/>
            <a:r>
              <a:rPr lang="en-US" altLang="zh-CN" noProof="0" dirty="0" smtClean="0"/>
              <a:t>Fifth class text here</a:t>
            </a:r>
            <a:endParaRPr lang="en-US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9" y="651600"/>
            <a:ext cx="8391524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9" y="4211955"/>
            <a:ext cx="6396702" cy="2169796"/>
          </a:xfrm>
        </p:spPr>
        <p:txBody>
          <a:bodyPr anchor="b" anchorCtr="0"/>
          <a:lstStyle>
            <a:lvl1pPr>
              <a:lnSpc>
                <a:spcPct val="100000"/>
              </a:lnSpc>
              <a:spcAft>
                <a:spcPts val="600"/>
              </a:spcAft>
              <a:defRPr sz="900"/>
            </a:lvl1pPr>
          </a:lstStyle>
          <a:p>
            <a:pPr lvl="0"/>
            <a:r>
              <a:rPr lang="en-US" altLang="zh-CN" noProof="0" dirty="0" smtClean="0"/>
              <a:t>Click to add content</a:t>
            </a:r>
            <a:endParaRPr lang="zh-CN" altLang="en-US" noProof="0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028135" y="4211955"/>
            <a:ext cx="1739627" cy="1725448"/>
          </a:xfrm>
        </p:spPr>
        <p:txBody>
          <a:bodyPr anchor="ctr" anchorCtr="0"/>
          <a:lstStyle>
            <a:lvl1pPr algn="ctr">
              <a:defRPr sz="900"/>
            </a:lvl1pPr>
          </a:lstStyle>
          <a:p>
            <a:r>
              <a:rPr lang="en-US" sz="900" noProof="0" dirty="0"/>
              <a:t>Insert sponsorship mark here</a:t>
            </a:r>
            <a:endParaRPr lang="en-US" noProof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7028137" y="6018028"/>
            <a:ext cx="1739626" cy="363722"/>
          </a:xfrm>
        </p:spPr>
        <p:txBody>
          <a:bodyPr anchor="b" anchorCtr="0"/>
          <a:lstStyle>
            <a:lvl1pPr>
              <a:lnSpc>
                <a:spcPct val="100000"/>
              </a:lnSpc>
              <a:defRPr sz="950"/>
            </a:lvl1pPr>
          </a:lstStyle>
          <a:p>
            <a:pPr lvl="0"/>
            <a:r>
              <a:rPr lang="en-US" altLang="zh-CN" noProof="0" dirty="0" smtClean="0"/>
              <a:t>Click to add content</a:t>
            </a:r>
            <a:endParaRPr lang="zh-CN" altLang="en-US" noProof="0" dirty="0" smtClean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377991" y="378000"/>
            <a:ext cx="1620000" cy="3079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44322" y="378000"/>
            <a:ext cx="623441" cy="3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cover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1867360" y="727200"/>
            <a:ext cx="5400000" cy="5400000"/>
          </a:xfrm>
          <a:prstGeom prst="rect">
            <a:avLst/>
          </a:prstGeom>
        </p:spPr>
        <p:txBody>
          <a:bodyPr/>
          <a:lstStyle/>
          <a:p>
            <a:r>
              <a:rPr lang="en-US" altLang="zh-CN" noProof="0" dirty="0" smtClean="0"/>
              <a:t>Click the icon to add image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76238" y="5549440"/>
            <a:ext cx="4195762" cy="324000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1800" b="1">
                <a:solidFill>
                  <a:schemeClr val="tx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en-US" altLang="zh-CN" noProof="0" dirty="0" smtClean="0"/>
              <a:t>Click to add heading here</a:t>
            </a:r>
            <a:endParaRPr lang="en-US" noProof="0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6238" y="5864229"/>
            <a:ext cx="4195761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noProof="0" dirty="0" smtClean="0"/>
              <a:t>Click to add sub-heading here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zh-CN" noProof="0" dirty="0" smtClean="0"/>
              <a:t>Input author, date here</a:t>
            </a:r>
          </a:p>
        </p:txBody>
      </p:sp>
      <p:grpSp>
        <p:nvGrpSpPr>
          <p:cNvPr id="11" name="Group 6"/>
          <p:cNvGrpSpPr/>
          <p:nvPr userDrawn="1"/>
        </p:nvGrpSpPr>
        <p:grpSpPr>
          <a:xfrm>
            <a:off x="377991" y="378000"/>
            <a:ext cx="1620000" cy="3079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4" name="Rectangle 7"/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44322" y="378000"/>
            <a:ext cx="623441" cy="3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07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1607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</a:rPr>
              <a:t>‹#›</a:t>
            </a:fld>
            <a:endParaRPr lang="en-US" sz="650" noProof="0" dirty="0">
              <a:solidFill>
                <a:schemeClr val="bg1"/>
              </a:solidFill>
            </a:endParaRPr>
          </a:p>
        </p:txBody>
      </p:sp>
      <p:sp>
        <p:nvSpPr>
          <p:cNvPr id="3" name="TextBox 4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en-US" sz="650" noProof="0" dirty="0">
                <a:solidFill>
                  <a:schemeClr val="bg1"/>
                </a:solidFill>
              </a:rPr>
              <a:t>Presentation </a:t>
            </a:r>
            <a:r>
              <a:rPr lang="en-US" sz="650" noProof="0" dirty="0" smtClean="0">
                <a:solidFill>
                  <a:schemeClr val="bg1"/>
                </a:solidFill>
              </a:rPr>
              <a:t>title</a:t>
            </a:r>
            <a:endParaRPr lang="en-US" sz="650" noProof="0" dirty="0">
              <a:solidFill>
                <a:schemeClr val="bg1"/>
              </a:solidFill>
            </a:endParaRPr>
          </a:p>
        </p:txBody>
      </p:sp>
      <p:sp>
        <p:nvSpPr>
          <p:cNvPr id="4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bg1"/>
                </a:solidFill>
              </a:rPr>
              <a:t>© 2018. For information, contact Deloitte China.</a:t>
            </a:r>
            <a:endParaRPr lang="en-US" sz="650" noProof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4"/>
          <p:cNvSpPr>
            <a:spLocks noChangeShapeType="1"/>
          </p:cNvSpPr>
          <p:nvPr userDrawn="1"/>
        </p:nvSpPr>
        <p:spPr bwMode="gray">
          <a:xfrm flipV="1">
            <a:off x="198438" y="755650"/>
            <a:ext cx="8805862" cy="1588"/>
          </a:xfrm>
          <a:prstGeom prst="line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900" b="1">
              <a:latin typeface="+mn-lt"/>
              <a:ea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775" y="1064525"/>
            <a:ext cx="8424000" cy="5244200"/>
          </a:xfrm>
        </p:spPr>
        <p:txBody>
          <a:bodyPr/>
          <a:lstStyle>
            <a:lvl1pPr marL="0" indent="0">
              <a:defRPr>
                <a:latin typeface="Arial Unicode MS" panose="020B0604020202020204" pitchFamily="34" charset="-122"/>
                <a:ea typeface="宋体" panose="02010600030101010101" pitchFamily="2" charset="-122"/>
              </a:defRPr>
            </a:lvl1pPr>
            <a:lvl2pPr>
              <a:defRPr>
                <a:latin typeface="Arial Unicode MS" panose="020B0604020202020204" pitchFamily="34" charset="-122"/>
              </a:defRPr>
            </a:lvl2pPr>
            <a:lvl3pPr>
              <a:defRPr>
                <a:latin typeface="Arial Unicode MS" panose="020B0604020202020204" pitchFamily="34" charset="-122"/>
              </a:defRPr>
            </a:lvl3pPr>
            <a:lvl4pPr>
              <a:defRPr>
                <a:latin typeface="Arial Unicode MS" panose="020B0604020202020204" pitchFamily="34" charset="-122"/>
              </a:defRPr>
            </a:lvl4pPr>
            <a:lvl5pPr>
              <a:defRPr>
                <a:latin typeface="Arial Unicode MS" panose="020B0604020202020204" pitchFamily="34" charset="-122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77315" y="295868"/>
            <a:ext cx="8770326" cy="276999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18000" rIns="18000" anchor="ctr"/>
          <a:lstStyle>
            <a:lvl1pPr>
              <a:defRPr sz="1800" baseline="0">
                <a:latin typeface="+mn-ea"/>
                <a:ea typeface="+mn-ea"/>
              </a:defRPr>
            </a:lvl1pPr>
          </a:lstStyle>
          <a:p>
            <a:pPr lvl="0"/>
            <a:endParaRPr lang="zh-CN" altLang="en-US" dirty="0" smtClean="0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0"/>
          </p:nvPr>
        </p:nvSpPr>
        <p:spPr>
          <a:xfrm>
            <a:off x="415925" y="6554788"/>
            <a:ext cx="282575" cy="142875"/>
          </a:xfrm>
        </p:spPr>
        <p:txBody>
          <a:bodyPr anchor="t"/>
          <a:lstStyle>
            <a:lvl1pPr defTabSz="957580">
              <a:lnSpc>
                <a:spcPts val="1125"/>
              </a:lnSpc>
              <a:defRPr sz="900">
                <a:solidFill>
                  <a:srgbClr val="002776"/>
                </a:solidFill>
                <a:cs typeface="Arial" panose="020B0604020202020204" pitchFamily="34" charset="0"/>
              </a:defRPr>
            </a:lvl1pPr>
          </a:lstStyle>
          <a:p>
            <a:fld id="{900CD4EC-B5B3-4670-979B-35C4851FE15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zh-CN" smtClean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6239" y="317501"/>
            <a:ext cx="8391525" cy="6985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0" dirty="0" smtClean="0"/>
              <a:t>点击添加标题</a:t>
            </a:r>
            <a:endParaRPr lang="en-US" noProof="0" dirty="0"/>
          </a:p>
        </p:txBody>
      </p:sp>
      <p:sp>
        <p:nvSpPr>
          <p:cNvPr id="14" name="Text Placeholder 18"/>
          <p:cNvSpPr>
            <a:spLocks noGrp="1"/>
          </p:cNvSpPr>
          <p:nvPr>
            <p:ph idx="1" hasCustomPrompt="1"/>
          </p:nvPr>
        </p:nvSpPr>
        <p:spPr>
          <a:xfrm>
            <a:off x="376238" y="1016001"/>
            <a:ext cx="8402881" cy="53657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zh-CN" altLang="en-US" noProof="0" dirty="0" smtClean="0"/>
              <a:t>点击添加内容</a:t>
            </a:r>
            <a:endParaRPr lang="en-US" noProof="0" dirty="0" smtClean="0"/>
          </a:p>
          <a:p>
            <a:pPr lvl="1"/>
            <a:r>
              <a:rPr lang="zh-CN" altLang="en-US" noProof="0" dirty="0" smtClean="0"/>
              <a:t>第二级</a:t>
            </a:r>
            <a:endParaRPr lang="en-US" noProof="0" dirty="0" smtClean="0"/>
          </a:p>
          <a:p>
            <a:pPr lvl="2"/>
            <a:r>
              <a:rPr lang="zh-CN" altLang="en-US" noProof="0" dirty="0" smtClean="0"/>
              <a:t>第三级</a:t>
            </a:r>
            <a:endParaRPr lang="en-US" noProof="0" dirty="0" smtClean="0"/>
          </a:p>
          <a:p>
            <a:pPr lvl="3"/>
            <a:r>
              <a:rPr lang="zh-CN" altLang="en-US" noProof="0" dirty="0" smtClean="0"/>
              <a:t>第四级</a:t>
            </a:r>
            <a:endParaRPr lang="en-US" noProof="0" dirty="0" smtClean="0"/>
          </a:p>
          <a:p>
            <a:pPr lvl="4"/>
            <a:r>
              <a:rPr lang="zh-CN" altLang="en-US" noProof="0" dirty="0" smtClean="0"/>
              <a:t>第五级</a:t>
            </a:r>
            <a:endParaRPr lang="en-US" noProof="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cover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1879392" y="727200"/>
            <a:ext cx="5400000" cy="540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zh-CN" altLang="en-US" noProof="0" dirty="0" smtClean="0"/>
              <a:t>按一下圖示添加圖片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77991" y="5549440"/>
            <a:ext cx="4194009" cy="324000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1800" b="1">
                <a:solidFill>
                  <a:schemeClr val="bg1"/>
                </a:solidFill>
                <a:latin typeface="+mn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CN" altLang="en-US" noProof="0" dirty="0" smtClean="0"/>
              <a:t>點擊輸入演示文稿標題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7992" y="5864229"/>
            <a:ext cx="4194008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0" dirty="0" smtClean="0"/>
              <a:t>點擊輸入演示文稿副標題</a:t>
            </a:r>
            <a:endParaRPr lang="en-US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noProof="0" dirty="0" smtClean="0"/>
              <a:t>點擊輸入作者，日期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016" y="378000"/>
            <a:ext cx="1623600" cy="3092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44322" y="377657"/>
            <a:ext cx="623441" cy="309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cover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1867360" y="727200"/>
            <a:ext cx="5400000" cy="5400000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</a:defRPr>
            </a:lvl1pPr>
          </a:lstStyle>
          <a:p>
            <a:r>
              <a:rPr lang="zh-CN" altLang="en-US" noProof="0" dirty="0" smtClean="0"/>
              <a:t>按一下圖示添加圖片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76238" y="5549440"/>
            <a:ext cx="4195762" cy="324000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1800" b="1">
                <a:solidFill>
                  <a:schemeClr val="tx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pPr lvl="0"/>
            <a:r>
              <a:rPr lang="zh-CN" altLang="en-US" noProof="0" dirty="0" smtClean="0"/>
              <a:t>點擊輸入演示文稿標題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6238" y="5864229"/>
            <a:ext cx="4195761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tx1"/>
                </a:solidFill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0" dirty="0" smtClean="0"/>
              <a:t>點擊輸入演示文稿副標題</a:t>
            </a:r>
            <a:endParaRPr lang="en-US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noProof="0" dirty="0" smtClean="0"/>
              <a:t>點擊輸入作者，日期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377991" y="378000"/>
            <a:ext cx="1620000" cy="3079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44322" y="378000"/>
            <a:ext cx="623441" cy="3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cover-Circl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2502000" y="1368000"/>
            <a:ext cx="4140000" cy="41400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 lIns="108000" tIns="108000" rIns="108000" bIns="108000" anchor="ctr" anchorCtr="0">
            <a:normAutofit/>
          </a:bodyPr>
          <a:lstStyle>
            <a:lvl1pPr algn="ctr">
              <a:lnSpc>
                <a:spcPts val="4200"/>
              </a:lnSpc>
              <a:defRPr sz="3600" b="0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pPr lvl="0"/>
            <a:r>
              <a:rPr lang="zh-CN" altLang="en-US" noProof="0" dirty="0" smtClean="0"/>
              <a:t>點擊輸入演示文稿標題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7992" y="5864229"/>
            <a:ext cx="4194008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0" dirty="0" smtClean="0"/>
              <a:t>點擊輸入演示文稿副標題</a:t>
            </a:r>
            <a:endParaRPr lang="en-US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noProof="0" dirty="0" smtClean="0"/>
              <a:t>點擊輸入作者，日期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016" y="378000"/>
            <a:ext cx="1623600" cy="3092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44322" y="377657"/>
            <a:ext cx="623441" cy="309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cover-Circ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2502000" y="1368000"/>
            <a:ext cx="4140000" cy="41400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 vert="horz" lIns="108000" tIns="108000" rIns="108000" bIns="108000" rtlCol="0" anchor="ctr" anchorCtr="0">
            <a:normAutofit/>
          </a:bodyPr>
          <a:lstStyle>
            <a:lvl1pPr>
              <a:defRPr lang="zh-CN" altLang="en-US" sz="3600" b="0" noProof="0" dirty="0" smtClean="0">
                <a:solidFill>
                  <a:schemeClr val="tx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pPr lvl="0" algn="ctr">
              <a:lnSpc>
                <a:spcPts val="4200"/>
              </a:lnSpc>
            </a:pPr>
            <a:r>
              <a:rPr lang="zh-CN" altLang="en-US" noProof="0" dirty="0" smtClean="0"/>
              <a:t>點擊輸入演示文稿標題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6238" y="5864229"/>
            <a:ext cx="4195761" cy="505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600" noProof="0" dirty="0">
                <a:solidFill>
                  <a:schemeClr val="tx1"/>
                </a:solidFill>
                <a:latin typeface="+mj-lt"/>
                <a:ea typeface="+mj-ea"/>
              </a:defRPr>
            </a:lvl1pPr>
          </a:lstStyle>
          <a:p>
            <a:pPr lvl="0">
              <a:lnSpc>
                <a:spcPct val="100000"/>
              </a:lnSpc>
              <a:spcAft>
                <a:spcPts val="0"/>
              </a:spcAft>
            </a:pPr>
            <a:r>
              <a:rPr lang="zh-CN" altLang="en-US" noProof="0" dirty="0" smtClean="0"/>
              <a:t>點擊輸入演示文稿副標題</a:t>
            </a:r>
            <a:endParaRPr lang="en-US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noProof="0" dirty="0" smtClean="0"/>
              <a:t>點擊輸入作者，日期</a:t>
            </a:r>
          </a:p>
        </p:txBody>
      </p:sp>
      <p:grpSp>
        <p:nvGrpSpPr>
          <p:cNvPr id="6" name="Group 6"/>
          <p:cNvGrpSpPr/>
          <p:nvPr userDrawn="1"/>
        </p:nvGrpSpPr>
        <p:grpSpPr>
          <a:xfrm>
            <a:off x="377991" y="378000"/>
            <a:ext cx="1620000" cy="3079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44322" y="378000"/>
            <a:ext cx="623441" cy="3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cover-Circl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2502000" y="1368000"/>
            <a:ext cx="4140000" cy="41400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 lIns="108000" tIns="108000" rIns="108000" bIns="108000" anchor="ctr" anchorCtr="0">
            <a:normAutofit/>
          </a:bodyPr>
          <a:lstStyle>
            <a:lvl1pPr algn="ctr">
              <a:lnSpc>
                <a:spcPts val="4200"/>
              </a:lnSpc>
              <a:defRPr sz="3600" b="0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en-US" altLang="zh-CN" noProof="0" dirty="0" smtClean="0"/>
              <a:t>Click to add heading here</a:t>
            </a:r>
            <a:endParaRPr lang="en-US" noProof="0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6238" y="5864229"/>
            <a:ext cx="4195761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noProof="0" dirty="0" smtClean="0"/>
              <a:t>Click to add sub-heading here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zh-CN" noProof="0" dirty="0" smtClean="0"/>
              <a:t>Input author, date here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016" y="378000"/>
            <a:ext cx="1623600" cy="3092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44322" y="377657"/>
            <a:ext cx="623441" cy="3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Divider-Deloitt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TW" altLang="en-US" noProof="0" dirty="0" smtClean="0"/>
              <a:t>點擊輸入分隔幻燈片標題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noProof="0" dirty="0" smtClean="0"/>
              <a:t>點擊輸入分隔幻燈片</a:t>
            </a:r>
            <a:r>
              <a:rPr lang="zh-CN" altLang="en-US" noProof="0" dirty="0" smtClean="0"/>
              <a:t>副</a:t>
            </a:r>
            <a:r>
              <a:rPr lang="zh-TW" altLang="en-US" noProof="0" dirty="0" smtClean="0"/>
              <a:t>標題</a:t>
            </a:r>
            <a:endParaRPr lang="zh-CN" altLang="en-US" noProof="0" dirty="0" smtClean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演示文稿標題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TW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。欲瞭解更多資訊，請聯繫德勤中國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Divider-dar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TW" altLang="en-US" noProof="0" dirty="0" smtClean="0"/>
              <a:t>點擊輸入分隔幻燈片標題</a:t>
            </a:r>
            <a:endParaRPr lang="en-U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noProof="0" dirty="0" smtClean="0"/>
              <a:t>點擊輸入分隔幻燈片</a:t>
            </a:r>
            <a:r>
              <a:rPr lang="zh-CN" altLang="en-US" noProof="0" dirty="0" smtClean="0"/>
              <a:t>副</a:t>
            </a:r>
            <a:r>
              <a:rPr lang="zh-TW" altLang="en-US" noProof="0" dirty="0" smtClean="0"/>
              <a:t>標題</a:t>
            </a:r>
            <a:endParaRPr lang="zh-CN" altLang="en-US" noProof="0" dirty="0" smtClean="0"/>
          </a:p>
        </p:txBody>
      </p:sp>
      <p:sp>
        <p:nvSpPr>
          <p:cNvPr id="9" name="TextBox 4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演示文稿標題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0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TW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。欲瞭解更多資訊，請聯繫德勤中國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1" name="TextBox 7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Divider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TW" altLang="en-US" noProof="0" dirty="0" smtClean="0"/>
              <a:t>點擊輸入分隔幻燈片標題</a:t>
            </a:r>
            <a:endParaRPr lang="en-U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noProof="0" dirty="0" smtClean="0"/>
              <a:t>點擊輸入分隔幻燈片</a:t>
            </a:r>
            <a:r>
              <a:rPr lang="zh-CN" altLang="en-US" noProof="0" dirty="0" smtClean="0"/>
              <a:t>副</a:t>
            </a:r>
            <a:r>
              <a:rPr lang="zh-TW" altLang="en-US" noProof="0" dirty="0" smtClean="0"/>
              <a:t>標題</a:t>
            </a:r>
            <a:endParaRPr lang="zh-CN" altLang="en-US" noProof="0" dirty="0" smtClean="0"/>
          </a:p>
        </p:txBody>
      </p:sp>
      <p:sp>
        <p:nvSpPr>
          <p:cNvPr id="9" name="TextBox 4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演示文稿標題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3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TW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。欲瞭解更多資訊，請聯繫德勤中國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4" name="TextBox 7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Divider-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TW" altLang="en-US" noProof="0" dirty="0" smtClean="0"/>
              <a:t>點擊輸入分隔幻燈片標題</a:t>
            </a:r>
            <a:endParaRPr lang="en-U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noProof="0" dirty="0" smtClean="0"/>
              <a:t>點擊輸入分隔幻燈片</a:t>
            </a:r>
            <a:r>
              <a:rPr lang="zh-CN" altLang="en-US" noProof="0" dirty="0" smtClean="0"/>
              <a:t>副</a:t>
            </a:r>
            <a:r>
              <a:rPr lang="zh-TW" altLang="en-US" noProof="0" dirty="0" smtClean="0"/>
              <a:t>標題</a:t>
            </a:r>
            <a:endParaRPr lang="zh-CN" altLang="en-US" noProof="0" dirty="0" smtClean="0"/>
          </a:p>
        </p:txBody>
      </p:sp>
      <p:sp>
        <p:nvSpPr>
          <p:cNvPr id="9" name="TextBox 4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演示文稿標題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3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TW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。欲瞭解更多資訊，請聯繫德勤中國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4" name="TextBox 7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Divider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TW" altLang="en-US" noProof="0" dirty="0" smtClean="0"/>
              <a:t>點擊輸入分隔幻燈片標題</a:t>
            </a:r>
            <a:endParaRPr lang="en-U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noProof="0" dirty="0" smtClean="0"/>
              <a:t>點擊輸入分隔幻燈片</a:t>
            </a:r>
            <a:r>
              <a:rPr lang="zh-CN" altLang="en-US" noProof="0" dirty="0" smtClean="0"/>
              <a:t>副</a:t>
            </a:r>
            <a:r>
              <a:rPr lang="zh-TW" altLang="en-US" noProof="0" dirty="0" smtClean="0"/>
              <a:t>標題</a:t>
            </a:r>
            <a:endParaRPr lang="zh-CN" altLang="en-US" noProof="0" dirty="0" smtClean="0"/>
          </a:p>
        </p:txBody>
      </p:sp>
      <p:sp>
        <p:nvSpPr>
          <p:cNvPr id="9" name="TextBox 4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演示文稿標題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3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TW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。欲瞭解更多資訊，請聯繫德勤中國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4" name="TextBox 7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Divider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tx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TW" altLang="en-US" noProof="0" dirty="0" smtClean="0"/>
              <a:t>點擊輸入分隔幻燈片標題</a:t>
            </a:r>
            <a:endParaRPr lang="en-US" noProof="0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noProof="0" dirty="0" smtClean="0"/>
              <a:t>點擊輸入分隔幻燈片</a:t>
            </a:r>
            <a:r>
              <a:rPr lang="zh-CN" altLang="en-US" noProof="0" dirty="0" smtClean="0"/>
              <a:t>副</a:t>
            </a:r>
            <a:r>
              <a:rPr lang="zh-TW" altLang="en-US" noProof="0" dirty="0" smtClean="0"/>
              <a:t>標題</a:t>
            </a:r>
            <a:endParaRPr lang="zh-CN" altLang="en-US" noProof="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Key statement dar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8774"/>
            <a:ext cx="6864277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noProof="0" dirty="0" smtClean="0"/>
              <a:t>點擊輸入關鍵演示文稿內容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演示文稿標題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TW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。欲瞭解更多資訊，請聯繫德勤中國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Key statement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8774"/>
            <a:ext cx="6864277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noProof="0" dirty="0" smtClean="0"/>
              <a:t>點擊輸入關鍵演示文稿內容</a:t>
            </a:r>
          </a:p>
        </p:txBody>
      </p:sp>
      <p:sp>
        <p:nvSpPr>
          <p:cNvPr id="7" name="TextBox 9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演示文稿標題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10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TW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。欲瞭解更多資訊，請聯繫德勤中國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9" name="TextBox 11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Key statement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8774"/>
            <a:ext cx="6864277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noProof="0" dirty="0" smtClean="0"/>
              <a:t>點擊輸入關鍵演示文稿內容</a:t>
            </a:r>
          </a:p>
        </p:txBody>
      </p:sp>
      <p:sp>
        <p:nvSpPr>
          <p:cNvPr id="7" name="TextBox 9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演示文稿標題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10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TW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。欲瞭解更多資訊，請聯繫德勤中國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9" name="TextBox 11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Key statemen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8774"/>
            <a:ext cx="6864277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noProof="0" dirty="0" smtClean="0"/>
              <a:t>點擊輸入關鍵演示文稿內容</a:t>
            </a:r>
          </a:p>
        </p:txBody>
      </p:sp>
      <p:sp>
        <p:nvSpPr>
          <p:cNvPr id="7" name="TextBox 9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演示文稿標題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10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TW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。欲瞭解更多資訊，請聯繫德勤中國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9" name="TextBox 11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cover-Circ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2502000" y="1368000"/>
            <a:ext cx="4140000" cy="41400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 lIns="108000" tIns="108000" rIns="108000" bIns="108000" anchor="ctr" anchorCtr="0">
            <a:normAutofit/>
          </a:bodyPr>
          <a:lstStyle>
            <a:lvl1pPr algn="ctr">
              <a:lnSpc>
                <a:spcPts val="4200"/>
              </a:lnSpc>
              <a:defRPr sz="3600" b="0">
                <a:solidFill>
                  <a:schemeClr val="tx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en-US" altLang="zh-CN" noProof="0" dirty="0" smtClean="0"/>
              <a:t>Click to add heading here</a:t>
            </a:r>
            <a:endParaRPr lang="en-US" noProof="0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6238" y="5864229"/>
            <a:ext cx="4195761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noProof="0" dirty="0" smtClean="0"/>
              <a:t>Click to add sub-heading here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zh-CN" noProof="0" dirty="0" smtClean="0"/>
              <a:t>Input author, date here</a:t>
            </a:r>
          </a:p>
        </p:txBody>
      </p:sp>
      <p:grpSp>
        <p:nvGrpSpPr>
          <p:cNvPr id="6" name="Group 6"/>
          <p:cNvGrpSpPr/>
          <p:nvPr userDrawn="1"/>
        </p:nvGrpSpPr>
        <p:grpSpPr>
          <a:xfrm>
            <a:off x="377991" y="378000"/>
            <a:ext cx="1620000" cy="3079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44322" y="378000"/>
            <a:ext cx="623441" cy="3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6238" y="317501"/>
            <a:ext cx="8391525" cy="698500"/>
          </a:xfrm>
        </p:spPr>
        <p:txBody>
          <a:bodyPr/>
          <a:lstStyle>
            <a:lvl1pPr>
              <a:defRPr>
                <a:latin typeface="+mj-lt"/>
                <a:ea typeface="+mj-ea"/>
              </a:defRPr>
            </a:lvl1pPr>
          </a:lstStyle>
          <a:p>
            <a:r>
              <a:rPr lang="zh-CN" altLang="en-US" noProof="0" dirty="0" smtClean="0"/>
              <a:t>點擊輸入標題</a:t>
            </a:r>
          </a:p>
        </p:txBody>
      </p:sp>
      <p:sp>
        <p:nvSpPr>
          <p:cNvPr id="14" name="Text Placeholder 18"/>
          <p:cNvSpPr>
            <a:spLocks noGrp="1"/>
          </p:cNvSpPr>
          <p:nvPr>
            <p:ph idx="1" hasCustomPrompt="1"/>
          </p:nvPr>
        </p:nvSpPr>
        <p:spPr>
          <a:xfrm>
            <a:off x="376238" y="1665288"/>
            <a:ext cx="8374062" cy="47164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noProof="0" dirty="0" smtClean="0"/>
              <a:t>點擊輸入內文</a:t>
            </a:r>
          </a:p>
          <a:p>
            <a:pPr lvl="1"/>
            <a:r>
              <a:rPr lang="zh-CN" altLang="en-US" noProof="0" dirty="0" smtClean="0"/>
              <a:t>第二級</a:t>
            </a:r>
          </a:p>
          <a:p>
            <a:pPr lvl="2"/>
            <a:r>
              <a:rPr lang="zh-CN" altLang="en-US" noProof="0" dirty="0" smtClean="0"/>
              <a:t>第三級</a:t>
            </a:r>
          </a:p>
          <a:p>
            <a:pPr lvl="3"/>
            <a:r>
              <a:rPr lang="zh-CN" altLang="en-US" noProof="0" dirty="0" smtClean="0"/>
              <a:t>第四級</a:t>
            </a:r>
          </a:p>
          <a:p>
            <a:pPr lvl="4"/>
            <a:r>
              <a:rPr lang="zh-CN" altLang="en-US" noProof="0" dirty="0" smtClean="0"/>
              <a:t>第五級</a:t>
            </a:r>
            <a:endParaRPr lang="en-US" noProof="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Title, sub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8" y="651600"/>
            <a:ext cx="8371762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400" b="1">
                <a:solidFill>
                  <a:srgbClr val="575757"/>
                </a:solidFill>
              </a:defRPr>
            </a:lvl1pPr>
          </a:lstStyle>
          <a:p>
            <a:pPr lvl="0"/>
            <a:r>
              <a:rPr lang="zh-CN" altLang="en-US" noProof="0" dirty="0" smtClean="0"/>
              <a:t>點擊輸入副標題</a:t>
            </a:r>
            <a:endParaRPr lang="en-US" noProof="0" dirty="0"/>
          </a:p>
        </p:txBody>
      </p:sp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8" y="317499"/>
            <a:ext cx="8371762" cy="3341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lang="zh-CN" altLang="en-US" noProof="0" dirty="0" smtClean="0">
                <a:latin typeface="+mj-lt"/>
                <a:ea typeface="+mj-ea"/>
              </a:defRPr>
            </a:lvl1pPr>
          </a:lstStyle>
          <a:p>
            <a:pPr lvl="0"/>
            <a:r>
              <a:rPr lang="zh-CN" altLang="en-US" noProof="0" dirty="0" smtClean="0"/>
              <a:t>點擊輸入標題</a:t>
            </a:r>
          </a:p>
        </p:txBody>
      </p:sp>
      <p:sp>
        <p:nvSpPr>
          <p:cNvPr id="8" name="Text Placeholder 18"/>
          <p:cNvSpPr>
            <a:spLocks noGrp="1"/>
          </p:cNvSpPr>
          <p:nvPr>
            <p:ph idx="1" hasCustomPrompt="1"/>
          </p:nvPr>
        </p:nvSpPr>
        <p:spPr>
          <a:xfrm>
            <a:off x="376238" y="1700213"/>
            <a:ext cx="8374062" cy="467898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noProof="0" dirty="0" smtClean="0"/>
              <a:t>點擊輸入內文</a:t>
            </a:r>
          </a:p>
          <a:p>
            <a:pPr lvl="1"/>
            <a:r>
              <a:rPr lang="zh-CN" altLang="en-US" noProof="0" dirty="0" smtClean="0"/>
              <a:t>第二級</a:t>
            </a:r>
          </a:p>
          <a:p>
            <a:pPr lvl="2"/>
            <a:r>
              <a:rPr lang="zh-CN" altLang="en-US" noProof="0" dirty="0" smtClean="0"/>
              <a:t>第三級</a:t>
            </a:r>
          </a:p>
          <a:p>
            <a:pPr lvl="3"/>
            <a:r>
              <a:rPr lang="zh-CN" altLang="en-US" noProof="0" dirty="0" smtClean="0"/>
              <a:t>第四級</a:t>
            </a:r>
          </a:p>
          <a:p>
            <a:pPr lvl="4"/>
            <a:r>
              <a:rPr lang="zh-CN" altLang="en-US" noProof="0" dirty="0" smtClean="0"/>
              <a:t>第五級</a:t>
            </a:r>
            <a:endParaRPr lang="en-US" noProof="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2 column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8" y="317499"/>
            <a:ext cx="8402002" cy="3341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lang="zh-CN" altLang="en-US" noProof="0" dirty="0" smtClean="0">
                <a:latin typeface="+mj-lt"/>
                <a:ea typeface="+mj-ea"/>
              </a:defRPr>
            </a:lvl1pPr>
          </a:lstStyle>
          <a:p>
            <a:pPr lvl="0"/>
            <a:r>
              <a:rPr lang="zh-CN" altLang="en-US" noProof="0" smtClean="0"/>
              <a:t>點擊輸入標題</a:t>
            </a:r>
            <a:endParaRPr lang="zh-CN" altLang="en-US" noProof="0" dirty="0" smtClean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8" y="651600"/>
            <a:ext cx="8402002" cy="7572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2400" b="1" noProof="0" dirty="0">
                <a:solidFill>
                  <a:srgbClr val="575757"/>
                </a:solidFill>
              </a:defRPr>
            </a:lvl1pPr>
          </a:lstStyle>
          <a:p>
            <a:pPr lvl="0"/>
            <a:r>
              <a:rPr lang="zh-CN" altLang="en-US" noProof="0" dirty="0" smtClean="0"/>
              <a:t>點擊輸入副標題</a:t>
            </a:r>
            <a:endParaRPr lang="en-US" noProof="0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76238" y="1665288"/>
            <a:ext cx="3979184" cy="471646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tabLst>
                <a:tab pos="5029200" algn="r"/>
              </a:tabLst>
              <a:defRPr sz="1400"/>
            </a:lvl1pPr>
            <a:lvl2pPr>
              <a:tabLst>
                <a:tab pos="5029200" algn="r"/>
              </a:tabLst>
              <a:defRPr sz="1400"/>
            </a:lvl2pPr>
            <a:lvl3pPr>
              <a:tabLst>
                <a:tab pos="5029200" algn="r"/>
              </a:tabLst>
              <a:defRPr sz="1400"/>
            </a:lvl3pPr>
            <a:lvl4pPr>
              <a:tabLst>
                <a:tab pos="5029200" algn="r"/>
              </a:tabLst>
              <a:defRPr sz="1400"/>
            </a:lvl4pPr>
            <a:lvl5pPr>
              <a:tabLst>
                <a:tab pos="5029200" algn="r"/>
              </a:tabLst>
              <a:defRPr sz="1400" baseline="0"/>
            </a:lvl5pPr>
          </a:lstStyle>
          <a:p>
            <a:pPr lvl="0"/>
            <a:r>
              <a:rPr lang="zh-CN" altLang="en-US" noProof="0" dirty="0" smtClean="0"/>
              <a:t>點擊輸入內文</a:t>
            </a:r>
          </a:p>
          <a:p>
            <a:pPr lvl="1"/>
            <a:r>
              <a:rPr lang="zh-CN" altLang="en-US" noProof="0" dirty="0" smtClean="0"/>
              <a:t>第二級</a:t>
            </a:r>
          </a:p>
          <a:p>
            <a:pPr lvl="2"/>
            <a:r>
              <a:rPr lang="zh-CN" altLang="en-US" noProof="0" dirty="0" smtClean="0"/>
              <a:t>第三級</a:t>
            </a:r>
          </a:p>
          <a:p>
            <a:pPr lvl="3"/>
            <a:r>
              <a:rPr lang="zh-CN" altLang="en-US" noProof="0" dirty="0" smtClean="0"/>
              <a:t>第四級</a:t>
            </a:r>
          </a:p>
          <a:p>
            <a:pPr lvl="4"/>
            <a:r>
              <a:rPr lang="zh-CN" altLang="en-US" noProof="0" dirty="0" smtClean="0"/>
              <a:t>第五級</a:t>
            </a:r>
            <a:endParaRPr lang="en-US" noProof="0" dirty="0"/>
          </a:p>
        </p:txBody>
      </p:sp>
      <p:sp>
        <p:nvSpPr>
          <p:cNvPr id="15" name="Content Placeholder 3"/>
          <p:cNvSpPr>
            <a:spLocks noGrp="1"/>
          </p:cNvSpPr>
          <p:nvPr>
            <p:ph sz="quarter" idx="20" hasCustomPrompt="1"/>
          </p:nvPr>
        </p:nvSpPr>
        <p:spPr>
          <a:xfrm>
            <a:off x="4786154" y="1665288"/>
            <a:ext cx="3992086" cy="471646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tabLst>
                <a:tab pos="5029200" algn="r"/>
              </a:tabLst>
              <a:defRPr sz="1400"/>
            </a:lvl1pPr>
            <a:lvl2pPr>
              <a:tabLst>
                <a:tab pos="5029200" algn="r"/>
              </a:tabLst>
              <a:defRPr sz="1400"/>
            </a:lvl2pPr>
            <a:lvl3pPr>
              <a:tabLst>
                <a:tab pos="5029200" algn="r"/>
              </a:tabLst>
              <a:defRPr sz="1400"/>
            </a:lvl3pPr>
            <a:lvl4pPr>
              <a:tabLst>
                <a:tab pos="5029200" algn="r"/>
              </a:tabLst>
              <a:defRPr sz="1400"/>
            </a:lvl4pPr>
            <a:lvl5pPr>
              <a:tabLst>
                <a:tab pos="5029200" algn="r"/>
              </a:tabLst>
              <a:defRPr sz="1400" baseline="0"/>
            </a:lvl5pPr>
          </a:lstStyle>
          <a:p>
            <a:pPr lvl="0"/>
            <a:r>
              <a:rPr lang="zh-CN" altLang="en-US" noProof="0" dirty="0" smtClean="0"/>
              <a:t>點擊輸入內文</a:t>
            </a:r>
          </a:p>
          <a:p>
            <a:pPr lvl="1"/>
            <a:r>
              <a:rPr lang="zh-CN" altLang="en-US" noProof="0" dirty="0" smtClean="0"/>
              <a:t>第二級</a:t>
            </a:r>
          </a:p>
          <a:p>
            <a:pPr lvl="2"/>
            <a:r>
              <a:rPr lang="zh-CN" altLang="en-US" noProof="0" dirty="0" smtClean="0"/>
              <a:t>第三級</a:t>
            </a:r>
          </a:p>
          <a:p>
            <a:pPr lvl="3"/>
            <a:r>
              <a:rPr lang="zh-CN" altLang="en-US" noProof="0" dirty="0" smtClean="0"/>
              <a:t>第四級</a:t>
            </a:r>
          </a:p>
          <a:p>
            <a:pPr lvl="4"/>
            <a:r>
              <a:rPr lang="zh-CN" altLang="en-US" noProof="0" dirty="0" smtClean="0"/>
              <a:t>第五級</a:t>
            </a:r>
            <a:endParaRPr lang="en-US" noProof="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2 content with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8" y="317500"/>
            <a:ext cx="8391525" cy="6985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lang="zh-CN" altLang="en-US" noProof="0" dirty="0" smtClean="0">
                <a:latin typeface="+mj-lt"/>
                <a:ea typeface="+mj-ea"/>
              </a:defRPr>
            </a:lvl1pPr>
          </a:lstStyle>
          <a:p>
            <a:pPr lvl="0"/>
            <a:r>
              <a:rPr lang="zh-CN" altLang="en-US" noProof="0" smtClean="0"/>
              <a:t>點擊輸入標題</a:t>
            </a:r>
            <a:endParaRPr lang="zh-CN" altLang="en-US" noProof="0" dirty="0" smtClean="0"/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5683411" y="1658680"/>
            <a:ext cx="3084351" cy="472307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tabLst>
                <a:tab pos="5029200" algn="r"/>
              </a:tabLst>
              <a:defRPr sz="2400">
                <a:solidFill>
                  <a:schemeClr val="accent3"/>
                </a:solidFill>
              </a:defRPr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zh-CN" altLang="en-US" noProof="0" dirty="0" smtClean="0"/>
              <a:t>點擊輸入引言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6" hasCustomPrompt="1"/>
          </p:nvPr>
        </p:nvSpPr>
        <p:spPr>
          <a:xfrm>
            <a:off x="376238" y="1665288"/>
            <a:ext cx="4879761" cy="471646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tabLst>
                <a:tab pos="5029200" algn="r"/>
              </a:tabLst>
              <a:defRPr sz="1400"/>
            </a:lvl1pPr>
            <a:lvl2pPr>
              <a:tabLst>
                <a:tab pos="5029200" algn="r"/>
              </a:tabLst>
              <a:defRPr sz="1400"/>
            </a:lvl2pPr>
            <a:lvl3pPr>
              <a:tabLst>
                <a:tab pos="5029200" algn="r"/>
              </a:tabLst>
              <a:defRPr sz="1400"/>
            </a:lvl3pPr>
            <a:lvl4pPr>
              <a:tabLst>
                <a:tab pos="5029200" algn="r"/>
              </a:tabLst>
              <a:defRPr sz="1400"/>
            </a:lvl4pPr>
            <a:lvl5pPr>
              <a:tabLst>
                <a:tab pos="5029200" algn="r"/>
              </a:tabLst>
              <a:defRPr sz="1400" baseline="0"/>
            </a:lvl5pPr>
          </a:lstStyle>
          <a:p>
            <a:pPr lvl="0"/>
            <a:r>
              <a:rPr lang="zh-CN" altLang="en-US" noProof="0" dirty="0" smtClean="0"/>
              <a:t>點擊輸入內文</a:t>
            </a:r>
          </a:p>
          <a:p>
            <a:pPr lvl="1"/>
            <a:r>
              <a:rPr lang="zh-CN" altLang="en-US" noProof="0" dirty="0" smtClean="0"/>
              <a:t>第二級</a:t>
            </a:r>
          </a:p>
          <a:p>
            <a:pPr lvl="2"/>
            <a:r>
              <a:rPr lang="zh-CN" altLang="en-US" noProof="0" dirty="0" smtClean="0"/>
              <a:t>第三級</a:t>
            </a:r>
          </a:p>
          <a:p>
            <a:pPr lvl="3"/>
            <a:r>
              <a:rPr lang="zh-CN" altLang="en-US" noProof="0" dirty="0" smtClean="0"/>
              <a:t>第四級</a:t>
            </a:r>
          </a:p>
          <a:p>
            <a:pPr lvl="4"/>
            <a:r>
              <a:rPr lang="zh-CN" altLang="en-US" noProof="0" dirty="0" smtClean="0"/>
              <a:t>第五級</a:t>
            </a:r>
            <a:endParaRPr lang="en-US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9" y="651600"/>
            <a:ext cx="8391524" cy="7572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2400" b="1" noProof="0" dirty="0">
                <a:solidFill>
                  <a:srgbClr val="575757"/>
                </a:solidFill>
              </a:defRPr>
            </a:lvl1pPr>
          </a:lstStyle>
          <a:p>
            <a:pPr lvl="0"/>
            <a:r>
              <a:rPr lang="zh-CN" altLang="en-US" noProof="0" smtClean="0"/>
              <a:t>點擊輸入副標題</a:t>
            </a:r>
            <a:endParaRPr lang="en-US" noProof="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9" y="4211955"/>
            <a:ext cx="6396702" cy="2169796"/>
          </a:xfrm>
        </p:spPr>
        <p:txBody>
          <a:bodyPr anchor="b" anchorCtr="0"/>
          <a:lstStyle>
            <a:lvl1pPr>
              <a:lnSpc>
                <a:spcPct val="100000"/>
              </a:lnSpc>
              <a:spcAft>
                <a:spcPts val="600"/>
              </a:spcAft>
              <a:defRPr sz="900">
                <a:latin typeface="+mn-lt"/>
                <a:ea typeface="+mn-ea"/>
              </a:defRPr>
            </a:lvl1pPr>
          </a:lstStyle>
          <a:p>
            <a:pPr lvl="0"/>
            <a:r>
              <a:rPr lang="zh-CN" altLang="en-US" noProof="0" dirty="0" smtClean="0"/>
              <a:t>點擊輸入內容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028135" y="4211955"/>
            <a:ext cx="1739627" cy="1725448"/>
          </a:xfrm>
        </p:spPr>
        <p:txBody>
          <a:bodyPr anchor="ctr" anchorCtr="0"/>
          <a:lstStyle>
            <a:lvl1pPr algn="ctr">
              <a:defRPr sz="900">
                <a:latin typeface="+mn-lt"/>
                <a:ea typeface="+mn-ea"/>
              </a:defRPr>
            </a:lvl1pPr>
          </a:lstStyle>
          <a:p>
            <a:r>
              <a:rPr lang="zh-CN" altLang="en-US" sz="900" noProof="0" dirty="0" smtClean="0"/>
              <a:t>點擊添加贊助商標識</a:t>
            </a:r>
            <a:endParaRPr lang="en-US" noProof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7028137" y="6018028"/>
            <a:ext cx="1739626" cy="363722"/>
          </a:xfrm>
        </p:spPr>
        <p:txBody>
          <a:bodyPr anchor="b" anchorCtr="0"/>
          <a:lstStyle>
            <a:lvl1pPr>
              <a:lnSpc>
                <a:spcPct val="100000"/>
              </a:lnSpc>
              <a:defRPr sz="950">
                <a:latin typeface="+mn-lt"/>
                <a:ea typeface="+mn-ea"/>
              </a:defRPr>
            </a:lvl1pPr>
          </a:lstStyle>
          <a:p>
            <a:pPr lvl="0"/>
            <a:r>
              <a:rPr lang="zh-CN" altLang="en-US" noProof="0" dirty="0" smtClean="0"/>
              <a:t>點擊輸入內容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377991" y="378000"/>
            <a:ext cx="1620000" cy="3079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44322" y="378000"/>
            <a:ext cx="623441" cy="3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1607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4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</a:rPr>
              <a:t>‹#›</a:t>
            </a:fld>
            <a:endParaRPr lang="en-US" sz="650" noProof="0" dirty="0">
              <a:solidFill>
                <a:schemeClr val="bg1"/>
              </a:solidFill>
            </a:endParaRPr>
          </a:p>
        </p:txBody>
      </p:sp>
      <p:sp>
        <p:nvSpPr>
          <p:cNvPr id="9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r>
              <a:rPr lang="en-US" altLang="zh-CN" sz="650" dirty="0" smtClean="0">
                <a:solidFill>
                  <a:schemeClr val="bg1"/>
                </a:solidFill>
                <a:ea typeface="Arial Unicode MS" panose="020B0604020202020204" pitchFamily="34" charset="-122"/>
                <a:cs typeface="Arial Unicode MS" panose="020B0604020202020204" pitchFamily="34" charset="-122"/>
              </a:rPr>
              <a:t>© 2018</a:t>
            </a:r>
            <a:r>
              <a:rPr lang="zh-CN" altLang="en-US" sz="65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</a:rPr>
              <a:t>。欲瞭解更多資訊，請聯繫德勤中國。</a:t>
            </a:r>
            <a:endParaRPr lang="en-US" sz="650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TextBox 14"/>
          <p:cNvSpPr txBox="1"/>
          <p:nvPr userDrawn="1"/>
        </p:nvSpPr>
        <p:spPr>
          <a:xfrm>
            <a:off x="4751388" y="6476999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smtClean="0">
                <a:solidFill>
                  <a:schemeClr val="bg1"/>
                </a:solidFill>
              </a:rPr>
              <a:t>演示文稿標題</a:t>
            </a:r>
            <a:endParaRPr lang="zh-CN" altLang="en-US" sz="650" noProof="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07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cover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 noChangeAspect="1"/>
          </p:cNvSpPr>
          <p:nvPr>
            <p:ph type="pic" sz="quarter" idx="11"/>
          </p:nvPr>
        </p:nvSpPr>
        <p:spPr>
          <a:xfrm>
            <a:off x="1879392" y="727200"/>
            <a:ext cx="5400000" cy="540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zh-CN" altLang="en-US" noProof="0" dirty="0" smtClean="0"/>
              <a:t>单击图标添加图片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77991" y="5549440"/>
            <a:ext cx="4194009" cy="324000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1800" b="1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CN" altLang="en-US" noProof="0" dirty="0" smtClean="0"/>
              <a:t>点击输入演示文稿标题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7992" y="5864229"/>
            <a:ext cx="4194008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0" dirty="0" smtClean="0"/>
              <a:t>点击输入演示文稿副标题</a:t>
            </a:r>
            <a:endParaRPr lang="en-US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016" y="378000"/>
            <a:ext cx="1623600" cy="3092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44322" y="377657"/>
            <a:ext cx="623441" cy="309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cover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 noChangeAspect="1"/>
          </p:cNvSpPr>
          <p:nvPr>
            <p:ph type="pic" sz="quarter" idx="11"/>
          </p:nvPr>
        </p:nvSpPr>
        <p:spPr>
          <a:xfrm>
            <a:off x="1867360" y="727200"/>
            <a:ext cx="5400000" cy="5400000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</a:defRPr>
            </a:lvl1pPr>
          </a:lstStyle>
          <a:p>
            <a:r>
              <a:rPr lang="zh-CN" altLang="en-US" noProof="0" dirty="0" smtClean="0"/>
              <a:t>单击图标添加图片</a:t>
            </a:r>
            <a:endParaRPr lang="en-US" noProof="0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377991" y="378000"/>
            <a:ext cx="1620000" cy="3079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44322" y="378000"/>
            <a:ext cx="623441" cy="309600"/>
          </a:xfrm>
          <a:prstGeom prst="rect">
            <a:avLst/>
          </a:prstGeom>
        </p:spPr>
      </p:pic>
      <p:sp>
        <p:nvSpPr>
          <p:cNvPr id="21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77991" y="5549440"/>
            <a:ext cx="4194009" cy="324000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1800" b="1">
                <a:solidFill>
                  <a:schemeClr val="tx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CN" altLang="en-US" noProof="0" dirty="0" smtClean="0"/>
              <a:t>点击输入演示文稿标题</a:t>
            </a:r>
            <a:endParaRPr lang="en-US" noProof="0" dirty="0"/>
          </a:p>
        </p:txBody>
      </p:sp>
      <p:sp>
        <p:nvSpPr>
          <p:cNvPr id="22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7992" y="5864229"/>
            <a:ext cx="4194008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0" dirty="0" smtClean="0"/>
              <a:t>点击输入演示文稿副标题</a:t>
            </a:r>
            <a:endParaRPr lang="en-US" noProof="0" dirty="0"/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cover-Circl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2502000" y="1368000"/>
            <a:ext cx="4140000" cy="41400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 lIns="108000" tIns="108000" rIns="108000" bIns="108000" anchor="ctr" anchorCtr="0">
            <a:normAutofit/>
          </a:bodyPr>
          <a:lstStyle>
            <a:lvl1pPr algn="ctr">
              <a:lnSpc>
                <a:spcPts val="4200"/>
              </a:lnSpc>
              <a:defRPr sz="3600" b="0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CN" altLang="en-US" noProof="0" dirty="0" smtClean="0"/>
              <a:t>点击输入演示文稿标题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7992" y="5864229"/>
            <a:ext cx="4194008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0" dirty="0" smtClean="0"/>
              <a:t>点击输入演示文稿副标题</a:t>
            </a:r>
            <a:endParaRPr lang="en-US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016" y="378000"/>
            <a:ext cx="1623600" cy="3092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44322" y="377657"/>
            <a:ext cx="623441" cy="309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Divider-Deloitt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n-lt"/>
                <a:ea typeface="+mn-ea"/>
                <a:cs typeface="Open Sans" panose="020B0606030504020204" pitchFamily="34" charset="0"/>
              </a:defRPr>
            </a:lvl1pPr>
          </a:lstStyle>
          <a:p>
            <a:r>
              <a:rPr lang="en-US" altLang="zh-CN" noProof="0" dirty="0" smtClean="0"/>
              <a:t>Divider headings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 baseline="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noProof="0" dirty="0" smtClean="0"/>
              <a:t>Divider sub-heading</a:t>
            </a:r>
            <a:endParaRPr lang="zh-CN" altLang="en-US" noProof="0" dirty="0" smtClean="0"/>
          </a:p>
        </p:txBody>
      </p:sp>
      <p:sp>
        <p:nvSpPr>
          <p:cNvPr id="9" name="TextBox 14"/>
          <p:cNvSpPr txBox="1"/>
          <p:nvPr userDrawn="1"/>
        </p:nvSpPr>
        <p:spPr>
          <a:xfrm>
            <a:off x="4751388" y="6476999"/>
            <a:ext cx="367242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  <a:t>Presentation title</a:t>
            </a:r>
            <a:b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</a:b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0" name="TextBox 17"/>
          <p:cNvSpPr txBox="1"/>
          <p:nvPr userDrawn="1"/>
        </p:nvSpPr>
        <p:spPr>
          <a:xfrm>
            <a:off x="376237" y="6477000"/>
            <a:ext cx="4016376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2018. For information, contact Deloitte China.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1" name="TextBox 2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cover-Circ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 userDrawn="1"/>
        </p:nvGrpSpPr>
        <p:grpSpPr>
          <a:xfrm>
            <a:off x="377991" y="378000"/>
            <a:ext cx="1620000" cy="3079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44322" y="378000"/>
            <a:ext cx="623441" cy="309600"/>
          </a:xfrm>
          <a:prstGeom prst="rect">
            <a:avLst/>
          </a:prstGeom>
        </p:spPr>
      </p:pic>
      <p:sp>
        <p:nvSpPr>
          <p:cNvPr id="18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2502000" y="1368000"/>
            <a:ext cx="4140000" cy="41400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 lIns="108000" tIns="108000" rIns="108000" bIns="108000" anchor="ctr" anchorCtr="0">
            <a:normAutofit/>
          </a:bodyPr>
          <a:lstStyle>
            <a:lvl1pPr algn="ctr">
              <a:lnSpc>
                <a:spcPts val="4200"/>
              </a:lnSpc>
              <a:defRPr sz="3600" b="0">
                <a:solidFill>
                  <a:schemeClr val="tx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CN" altLang="en-US" noProof="0" dirty="0" smtClean="0"/>
              <a:t>点击输入演示文稿标题</a:t>
            </a:r>
            <a:endParaRPr lang="en-US" noProof="0" dirty="0"/>
          </a:p>
        </p:txBody>
      </p:sp>
      <p:sp>
        <p:nvSpPr>
          <p:cNvPr id="19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7992" y="5864229"/>
            <a:ext cx="4194008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0" dirty="0" smtClean="0"/>
              <a:t>点击输入演示文稿副标题</a:t>
            </a:r>
            <a:endParaRPr lang="en-US" noProof="0" dirty="0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Divider-Deloitt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CN" altLang="en-US" noProof="0" dirty="0" smtClean="0"/>
              <a:t>点击输入分隔幻灯片标题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0" dirty="0" smtClean="0"/>
              <a:t>点击输入分隔幻灯片副标题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演示文稿标题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CN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。欲了解更多信息，请联系德勤中国。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Divider-dar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CN" altLang="en-US" noProof="0" dirty="0" smtClean="0"/>
              <a:t>点击输入分隔幻灯片标题</a:t>
            </a:r>
            <a:endParaRPr lang="en-U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0" dirty="0" smtClean="0"/>
              <a:t>点击输入分隔幻灯片副标题</a:t>
            </a:r>
          </a:p>
        </p:txBody>
      </p:sp>
      <p:sp>
        <p:nvSpPr>
          <p:cNvPr id="9" name="TextBox 4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演示文稿标题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0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CN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。欲了解更多信息，请联系德勤中国。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1" name="TextBox 7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Divider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CN" altLang="en-US" noProof="0" dirty="0" smtClean="0"/>
              <a:t>点击输入分隔幻灯片标题</a:t>
            </a:r>
            <a:endParaRPr lang="en-U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0" dirty="0" smtClean="0"/>
              <a:t>点击输入分隔幻灯片副标题</a:t>
            </a:r>
          </a:p>
        </p:txBody>
      </p:sp>
      <p:sp>
        <p:nvSpPr>
          <p:cNvPr id="9" name="TextBox 4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演示文稿标题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3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CN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。欲了解更多信息，请联系德勤中国。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4" name="TextBox 7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Divider-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CN" altLang="en-US" noProof="0" dirty="0" smtClean="0"/>
              <a:t>点击输入分隔幻灯片标题</a:t>
            </a:r>
            <a:endParaRPr lang="en-U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0" dirty="0" smtClean="0"/>
              <a:t>点击输入分隔幻灯片副标题</a:t>
            </a:r>
          </a:p>
        </p:txBody>
      </p:sp>
      <p:sp>
        <p:nvSpPr>
          <p:cNvPr id="9" name="TextBox 4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演示文稿标题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3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CN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。欲了解更多信息，请联系德勤中国。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4" name="TextBox 7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Divider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CN" altLang="en-US" noProof="0" dirty="0" smtClean="0"/>
              <a:t>点击输入分隔幻灯片标题</a:t>
            </a:r>
            <a:endParaRPr lang="en-U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0" dirty="0" smtClean="0"/>
              <a:t>点击输入分隔幻灯片副标题</a:t>
            </a:r>
          </a:p>
        </p:txBody>
      </p:sp>
      <p:sp>
        <p:nvSpPr>
          <p:cNvPr id="9" name="TextBox 4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演示文稿标题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3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CN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。欲了解更多信息，请联系德勤中国。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4" name="TextBox 7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Divider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tx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CN" altLang="en-US" noProof="0" dirty="0" smtClean="0"/>
              <a:t>点击输入分隔幻灯片标题</a:t>
            </a:r>
            <a:endParaRPr lang="en-US" noProof="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0" dirty="0" smtClean="0"/>
              <a:t>点击输入分隔幻灯片副标题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Key statement dar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8774"/>
            <a:ext cx="6864277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noProof="0" dirty="0" smtClean="0"/>
              <a:t>点击输入关键幻灯片内容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演示文稿标题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CN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。欲了解更多信息，请联系德勤中国。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Key statement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8774"/>
            <a:ext cx="6864277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noProof="0" dirty="0" smtClean="0"/>
              <a:t>点击输入关键幻灯片内容</a:t>
            </a:r>
          </a:p>
        </p:txBody>
      </p:sp>
      <p:sp>
        <p:nvSpPr>
          <p:cNvPr id="7" name="TextBox 9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演示文稿标题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10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CN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。欲了解更多信息，请联系德勤中国。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9" name="TextBox 11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Key statement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8774"/>
            <a:ext cx="6864277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noProof="0" dirty="0" smtClean="0"/>
              <a:t>点击输入关键幻灯片内容</a:t>
            </a:r>
          </a:p>
        </p:txBody>
      </p:sp>
      <p:sp>
        <p:nvSpPr>
          <p:cNvPr id="14" name="TextBox 9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演示文稿标题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5" name="TextBox 10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CN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。欲了解更多信息，请联系德勤中国。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6" name="TextBox 11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Divider-dar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 userDrawn="1"/>
        </p:nvSpPr>
        <p:spPr>
          <a:xfrm>
            <a:off x="4751388" y="6476999"/>
            <a:ext cx="367242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  <a:t>Presentation title</a:t>
            </a:r>
            <a:b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</a:b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1" name="TextBox 17"/>
          <p:cNvSpPr txBox="1"/>
          <p:nvPr userDrawn="1"/>
        </p:nvSpPr>
        <p:spPr>
          <a:xfrm>
            <a:off x="376237" y="6477000"/>
            <a:ext cx="4016376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2018. For information, contact Deloitte China.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2" name="TextBox 2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n-lt"/>
                <a:ea typeface="+mn-ea"/>
                <a:cs typeface="Open Sans" panose="020B0606030504020204" pitchFamily="34" charset="0"/>
              </a:defRPr>
            </a:lvl1pPr>
          </a:lstStyle>
          <a:p>
            <a:r>
              <a:rPr lang="en-US" altLang="zh-CN" noProof="0" dirty="0" smtClean="0"/>
              <a:t>Divider headings</a:t>
            </a:r>
            <a:endParaRPr lang="en-US" noProof="0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 baseline="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noProof="0" dirty="0" smtClean="0"/>
              <a:t>Divider sub-heading</a:t>
            </a:r>
            <a:endParaRPr lang="zh-CN" altLang="en-US" noProof="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Key statemen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8774"/>
            <a:ext cx="6864277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noProof="0" dirty="0" smtClean="0"/>
              <a:t>点击输入关键幻灯片内容</a:t>
            </a:r>
          </a:p>
        </p:txBody>
      </p:sp>
      <p:sp>
        <p:nvSpPr>
          <p:cNvPr id="7" name="TextBox 9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演示文稿标题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10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CN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。欲了解更多信息，请联系德勤中国。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9" name="TextBox 11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6238" y="317501"/>
            <a:ext cx="8391525" cy="698500"/>
          </a:xfrm>
        </p:spPr>
        <p:txBody>
          <a:bodyPr/>
          <a:lstStyle>
            <a:lvl1pPr>
              <a:defRPr>
                <a:latin typeface="+mj-lt"/>
                <a:ea typeface="+mj-ea"/>
              </a:defRPr>
            </a:lvl1pPr>
          </a:lstStyle>
          <a:p>
            <a:r>
              <a:rPr lang="zh-CN" altLang="en-US" noProof="0" dirty="0" smtClean="0"/>
              <a:t>点击输入标题</a:t>
            </a:r>
            <a:endParaRPr lang="en-US" noProof="0" dirty="0"/>
          </a:p>
        </p:txBody>
      </p:sp>
      <p:sp>
        <p:nvSpPr>
          <p:cNvPr id="14" name="Text Placeholder 18"/>
          <p:cNvSpPr>
            <a:spLocks noGrp="1"/>
          </p:cNvSpPr>
          <p:nvPr>
            <p:ph idx="1" hasCustomPrompt="1"/>
          </p:nvPr>
        </p:nvSpPr>
        <p:spPr>
          <a:xfrm>
            <a:off x="376238" y="1665288"/>
            <a:ext cx="8374062" cy="47164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lang="zh-CN" altLang="en-US" noProof="0" dirty="0" smtClean="0"/>
            </a:lvl1pPr>
            <a:lvl2pPr>
              <a:defRPr lang="zh-CN" altLang="en-US" noProof="0" dirty="0" smtClean="0"/>
            </a:lvl2pPr>
            <a:lvl3pPr>
              <a:defRPr lang="zh-CN" altLang="en-US" noProof="0" dirty="0" smtClean="0"/>
            </a:lvl3pPr>
            <a:lvl4pPr>
              <a:defRPr lang="zh-CN" altLang="en-US" noProof="0" dirty="0" smtClean="0"/>
            </a:lvl4pPr>
            <a:lvl5pPr>
              <a:defRPr lang="en-US" noProof="0" dirty="0"/>
            </a:lvl5pPr>
          </a:lstStyle>
          <a:p>
            <a:pPr lvl="0"/>
            <a:r>
              <a:rPr lang="zh-CN" altLang="en-US" noProof="0" dirty="0" smtClean="0"/>
              <a:t>点击输入内文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en-US" noProof="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Title, sub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8" y="651600"/>
            <a:ext cx="8371762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400" b="1">
                <a:solidFill>
                  <a:srgbClr val="575757"/>
                </a:solidFill>
                <a:latin typeface="+mj-lt"/>
                <a:ea typeface="+mj-ea"/>
              </a:defRPr>
            </a:lvl1pPr>
          </a:lstStyle>
          <a:p>
            <a:pPr lvl="0"/>
            <a:r>
              <a:rPr lang="zh-CN" altLang="en-US" noProof="0" dirty="0" smtClean="0"/>
              <a:t>点击输入副标题</a:t>
            </a:r>
            <a:endParaRPr lang="en-US" noProof="0" dirty="0"/>
          </a:p>
        </p:txBody>
      </p:sp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8" y="317499"/>
            <a:ext cx="8371762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lang="en-US" noProof="0" dirty="0"/>
            </a:lvl1pPr>
          </a:lstStyle>
          <a:p>
            <a:pPr lvl="0"/>
            <a:r>
              <a:rPr lang="zh-CN" altLang="en-US" noProof="0" dirty="0" smtClean="0"/>
              <a:t>点击输入标题</a:t>
            </a:r>
            <a:endParaRPr lang="en-US" noProof="0" dirty="0"/>
          </a:p>
        </p:txBody>
      </p:sp>
      <p:sp>
        <p:nvSpPr>
          <p:cNvPr id="8" name="Text Placeholder 18"/>
          <p:cNvSpPr>
            <a:spLocks noGrp="1"/>
          </p:cNvSpPr>
          <p:nvPr>
            <p:ph idx="1" hasCustomPrompt="1"/>
          </p:nvPr>
        </p:nvSpPr>
        <p:spPr>
          <a:xfrm>
            <a:off x="376238" y="1700213"/>
            <a:ext cx="8374062" cy="467898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>
                <a:latin typeface="+mn-lt"/>
                <a:ea typeface="+mn-ea"/>
              </a:defRPr>
            </a:lvl1pPr>
            <a:lvl2pPr>
              <a:defRPr>
                <a:latin typeface="+mn-lt"/>
                <a:ea typeface="+mn-ea"/>
              </a:defRPr>
            </a:lvl2pPr>
            <a:lvl3pPr>
              <a:defRPr>
                <a:latin typeface="+mn-lt"/>
                <a:ea typeface="+mn-ea"/>
              </a:defRPr>
            </a:lvl3pPr>
            <a:lvl4pPr>
              <a:defRPr>
                <a:latin typeface="+mn-lt"/>
                <a:ea typeface="+mn-ea"/>
              </a:defRPr>
            </a:lvl4pPr>
            <a:lvl5pPr>
              <a:defRPr>
                <a:latin typeface="+mn-lt"/>
                <a:ea typeface="+mn-ea"/>
              </a:defRPr>
            </a:lvl5pPr>
          </a:lstStyle>
          <a:p>
            <a:pPr lvl="0"/>
            <a:r>
              <a:rPr lang="zh-CN" altLang="en-US" noProof="0" dirty="0" smtClean="0"/>
              <a:t>点击输入内文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en-US" noProof="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2 column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8" y="317499"/>
            <a:ext cx="8391525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lang="en-US" noProof="0" dirty="0"/>
            </a:lvl1pPr>
          </a:lstStyle>
          <a:p>
            <a:pPr lvl="0"/>
            <a:r>
              <a:rPr lang="zh-CN" altLang="en-US" noProof="0" dirty="0" smtClean="0"/>
              <a:t>点击输入标题</a:t>
            </a:r>
            <a:endParaRPr lang="en-US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8" y="651600"/>
            <a:ext cx="8391525" cy="7572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2400" b="1" noProof="0" dirty="0">
                <a:solidFill>
                  <a:srgbClr val="575757"/>
                </a:solidFill>
                <a:latin typeface="+mj-lt"/>
                <a:ea typeface="+mj-ea"/>
              </a:defRPr>
            </a:lvl1pPr>
          </a:lstStyle>
          <a:p>
            <a:pPr lvl="0"/>
            <a:r>
              <a:rPr lang="zh-CN" altLang="en-US" noProof="0" dirty="0" smtClean="0"/>
              <a:t>点击输入副标题</a:t>
            </a:r>
            <a:endParaRPr lang="en-US" noProof="0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76238" y="1665288"/>
            <a:ext cx="3979184" cy="4716461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>
                <a:latin typeface="+mn-lt"/>
                <a:ea typeface="+mn-ea"/>
              </a:defRPr>
            </a:lvl1pPr>
            <a:lvl2pPr>
              <a:tabLst>
                <a:tab pos="5029200" algn="r"/>
              </a:tabLst>
              <a:defRPr>
                <a:latin typeface="+mn-lt"/>
                <a:ea typeface="+mn-ea"/>
              </a:defRPr>
            </a:lvl2pPr>
            <a:lvl3pPr>
              <a:tabLst>
                <a:tab pos="5029200" algn="r"/>
              </a:tabLst>
              <a:defRPr>
                <a:latin typeface="+mn-lt"/>
                <a:ea typeface="+mn-ea"/>
              </a:defRPr>
            </a:lvl3pPr>
            <a:lvl4pPr>
              <a:tabLst>
                <a:tab pos="5029200" algn="r"/>
              </a:tabLst>
              <a:defRPr>
                <a:latin typeface="+mn-lt"/>
                <a:ea typeface="+mn-ea"/>
              </a:defRPr>
            </a:lvl4pPr>
            <a:lvl5pPr>
              <a:tabLst>
                <a:tab pos="5029200" algn="r"/>
              </a:tabLst>
              <a:defRPr baseline="0">
                <a:latin typeface="+mn-lt"/>
                <a:ea typeface="+mn-ea"/>
              </a:defRPr>
            </a:lvl5pPr>
          </a:lstStyle>
          <a:p>
            <a:pPr lvl="0"/>
            <a:r>
              <a:rPr lang="zh-CN" altLang="en-US" noProof="0" dirty="0" smtClean="0"/>
              <a:t>点击输入内文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en-US" noProof="0" dirty="0"/>
          </a:p>
        </p:txBody>
      </p:sp>
      <p:sp>
        <p:nvSpPr>
          <p:cNvPr id="15" name="Content Placeholder 3"/>
          <p:cNvSpPr>
            <a:spLocks noGrp="1"/>
          </p:cNvSpPr>
          <p:nvPr>
            <p:ph sz="quarter" idx="20" hasCustomPrompt="1"/>
          </p:nvPr>
        </p:nvSpPr>
        <p:spPr>
          <a:xfrm>
            <a:off x="4786154" y="1665288"/>
            <a:ext cx="3992086" cy="4716461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>
                <a:latin typeface="+mn-lt"/>
                <a:ea typeface="+mn-ea"/>
              </a:defRPr>
            </a:lvl1pPr>
            <a:lvl2pPr>
              <a:tabLst>
                <a:tab pos="5029200" algn="r"/>
              </a:tabLst>
              <a:defRPr>
                <a:latin typeface="+mn-lt"/>
                <a:ea typeface="+mn-ea"/>
              </a:defRPr>
            </a:lvl2pPr>
            <a:lvl3pPr>
              <a:tabLst>
                <a:tab pos="5029200" algn="r"/>
              </a:tabLst>
              <a:defRPr>
                <a:latin typeface="+mn-lt"/>
                <a:ea typeface="+mn-ea"/>
              </a:defRPr>
            </a:lvl3pPr>
            <a:lvl4pPr>
              <a:tabLst>
                <a:tab pos="5029200" algn="r"/>
              </a:tabLst>
              <a:defRPr>
                <a:latin typeface="+mn-lt"/>
                <a:ea typeface="+mn-ea"/>
              </a:defRPr>
            </a:lvl4pPr>
            <a:lvl5pPr>
              <a:tabLst>
                <a:tab pos="5029200" algn="r"/>
              </a:tabLst>
              <a:defRPr baseline="0">
                <a:latin typeface="+mn-lt"/>
                <a:ea typeface="+mn-ea"/>
              </a:defRPr>
            </a:lvl5pPr>
          </a:lstStyle>
          <a:p>
            <a:pPr lvl="0"/>
            <a:r>
              <a:rPr lang="zh-CN" altLang="en-US" noProof="0" dirty="0" smtClean="0"/>
              <a:t>点击输入内文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en-US" noProof="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2 content with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8" y="317500"/>
            <a:ext cx="8391525" cy="6985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lang="en-US" noProof="0" dirty="0"/>
            </a:lvl1pPr>
          </a:lstStyle>
          <a:p>
            <a:pPr lvl="0"/>
            <a:r>
              <a:rPr lang="zh-CN" altLang="en-US" noProof="0" dirty="0" smtClean="0"/>
              <a:t>点击输入标题</a:t>
            </a:r>
            <a:endParaRPr lang="en-US" noProof="0" dirty="0"/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5683411" y="1658680"/>
            <a:ext cx="3084351" cy="472307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tabLst>
                <a:tab pos="5029200" algn="r"/>
              </a:tabLst>
              <a:defRPr sz="2400">
                <a:solidFill>
                  <a:schemeClr val="accent3"/>
                </a:solidFill>
                <a:latin typeface="+mn-lt"/>
                <a:ea typeface="+mn-ea"/>
              </a:defRPr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zh-CN" altLang="en-US" noProof="0" dirty="0" smtClean="0"/>
              <a:t>点击输入引言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6" hasCustomPrompt="1"/>
          </p:nvPr>
        </p:nvSpPr>
        <p:spPr>
          <a:xfrm>
            <a:off x="376238" y="1665288"/>
            <a:ext cx="4879761" cy="47164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lang="zh-CN" altLang="en-US" noProof="0" dirty="0" smtClean="0"/>
            </a:lvl1pPr>
            <a:lvl2pPr>
              <a:defRPr lang="zh-CN" altLang="en-US" noProof="0" dirty="0" smtClean="0"/>
            </a:lvl2pPr>
            <a:lvl3pPr>
              <a:defRPr lang="zh-CN" altLang="en-US" noProof="0" dirty="0" smtClean="0"/>
            </a:lvl3pPr>
            <a:lvl4pPr>
              <a:defRPr lang="zh-CN" altLang="en-US" noProof="0" dirty="0" smtClean="0"/>
            </a:lvl4pPr>
            <a:lvl5pPr>
              <a:defRPr lang="en-US" noProof="0" dirty="0"/>
            </a:lvl5pPr>
          </a:lstStyle>
          <a:p>
            <a:pPr lvl="0">
              <a:tabLst>
                <a:tab pos="5029200" algn="r"/>
              </a:tabLst>
            </a:pPr>
            <a:r>
              <a:rPr lang="zh-CN" altLang="en-US" noProof="0" dirty="0" smtClean="0"/>
              <a:t>点击输入内文</a:t>
            </a:r>
          </a:p>
          <a:p>
            <a:pPr lvl="1">
              <a:tabLst>
                <a:tab pos="5029200" algn="r"/>
              </a:tabLst>
            </a:pPr>
            <a:r>
              <a:rPr lang="zh-CN" altLang="en-US" noProof="0" dirty="0" smtClean="0"/>
              <a:t>第二级</a:t>
            </a:r>
          </a:p>
          <a:p>
            <a:pPr lvl="2">
              <a:tabLst>
                <a:tab pos="5029200" algn="r"/>
              </a:tabLst>
            </a:pPr>
            <a:r>
              <a:rPr lang="zh-CN" altLang="en-US" noProof="0" dirty="0" smtClean="0"/>
              <a:t>第三级</a:t>
            </a:r>
          </a:p>
          <a:p>
            <a:pPr lvl="3">
              <a:tabLst>
                <a:tab pos="5029200" algn="r"/>
              </a:tabLst>
            </a:pPr>
            <a:r>
              <a:rPr lang="zh-CN" altLang="en-US" noProof="0" dirty="0" smtClean="0"/>
              <a:t>第四级</a:t>
            </a:r>
          </a:p>
          <a:p>
            <a:pPr lvl="4">
              <a:tabLst>
                <a:tab pos="5029200" algn="r"/>
              </a:tabLst>
            </a:pPr>
            <a:r>
              <a:rPr lang="zh-CN" altLang="en-US" noProof="0" dirty="0" smtClean="0"/>
              <a:t>第五级</a:t>
            </a:r>
            <a:endParaRPr lang="en-US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9" y="651600"/>
            <a:ext cx="8391524" cy="7572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2400" b="1" noProof="0" dirty="0">
                <a:solidFill>
                  <a:srgbClr val="575757"/>
                </a:solidFill>
                <a:latin typeface="+mj-lt"/>
                <a:ea typeface="+mj-ea"/>
              </a:defRPr>
            </a:lvl1pPr>
          </a:lstStyle>
          <a:p>
            <a:pPr lvl="0"/>
            <a:r>
              <a:rPr lang="zh-CN" altLang="en-US" noProof="0" dirty="0" smtClean="0"/>
              <a:t>点击输入副标题</a:t>
            </a:r>
            <a:endParaRPr lang="en-US" noProof="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9" y="4211955"/>
            <a:ext cx="6396702" cy="2169796"/>
          </a:xfrm>
        </p:spPr>
        <p:txBody>
          <a:bodyPr anchor="b" anchorCtr="0"/>
          <a:lstStyle>
            <a:lvl1pPr>
              <a:lnSpc>
                <a:spcPct val="100000"/>
              </a:lnSpc>
              <a:spcAft>
                <a:spcPts val="600"/>
              </a:spcAft>
              <a:defRPr sz="900">
                <a:latin typeface="+mn-lt"/>
                <a:ea typeface="+mn-ea"/>
              </a:defRPr>
            </a:lvl1pPr>
          </a:lstStyle>
          <a:p>
            <a:pPr lvl="0"/>
            <a:r>
              <a:rPr lang="zh-CN" altLang="en-US" noProof="0" dirty="0" smtClean="0"/>
              <a:t>点击输入内容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028135" y="4211955"/>
            <a:ext cx="1739627" cy="1725448"/>
          </a:xfrm>
        </p:spPr>
        <p:txBody>
          <a:bodyPr anchor="ctr" anchorCtr="0"/>
          <a:lstStyle>
            <a:lvl1pPr algn="ctr">
              <a:defRPr sz="900">
                <a:latin typeface="+mn-lt"/>
                <a:ea typeface="+mn-ea"/>
              </a:defRPr>
            </a:lvl1pPr>
          </a:lstStyle>
          <a:p>
            <a:r>
              <a:rPr lang="zh-CN" altLang="en-US" sz="900" noProof="0" dirty="0" smtClean="0"/>
              <a:t>点击此处添加赞助商标识</a:t>
            </a:r>
            <a:endParaRPr lang="en-US" noProof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7028137" y="6018028"/>
            <a:ext cx="1739626" cy="363722"/>
          </a:xfrm>
        </p:spPr>
        <p:txBody>
          <a:bodyPr anchor="b" anchorCtr="0"/>
          <a:lstStyle>
            <a:lvl1pPr>
              <a:lnSpc>
                <a:spcPct val="100000"/>
              </a:lnSpc>
              <a:defRPr sz="950">
                <a:latin typeface="+mn-lt"/>
                <a:ea typeface="+mn-ea"/>
              </a:defRPr>
            </a:lvl1pPr>
          </a:lstStyle>
          <a:p>
            <a:pPr lvl="0"/>
            <a:r>
              <a:rPr lang="zh-CN" altLang="en-US" noProof="0" dirty="0" smtClean="0"/>
              <a:t>点击输入内容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377991" y="378000"/>
            <a:ext cx="1620000" cy="3079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44322" y="378000"/>
            <a:ext cx="623441" cy="3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1607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9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演示文稿标题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6" name="TextBox 10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CN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。欲了解更多信息，请联系德勤中国。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7" name="TextBox 11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07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Divider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n-lt"/>
                <a:ea typeface="+mn-ea"/>
                <a:cs typeface="Open Sans" panose="020B0606030504020204" pitchFamily="34" charset="0"/>
              </a:defRPr>
            </a:lvl1pPr>
          </a:lstStyle>
          <a:p>
            <a:r>
              <a:rPr lang="en-US" altLang="zh-CN" noProof="0" dirty="0" smtClean="0"/>
              <a:t>Divider headings</a:t>
            </a:r>
            <a:endParaRPr lang="en-US" noProof="0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 baseline="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noProof="0" dirty="0" smtClean="0"/>
              <a:t>Divider sub-heading</a:t>
            </a:r>
            <a:endParaRPr lang="zh-CN" altLang="en-US" noProof="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Divider-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4"/>
          <p:cNvSpPr txBox="1"/>
          <p:nvPr userDrawn="1"/>
        </p:nvSpPr>
        <p:spPr>
          <a:xfrm>
            <a:off x="4751388" y="6476999"/>
            <a:ext cx="367242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  <a:t>Presentation title</a:t>
            </a:r>
            <a:b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</a:b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17"/>
          <p:cNvSpPr txBox="1"/>
          <p:nvPr userDrawn="1"/>
        </p:nvSpPr>
        <p:spPr>
          <a:xfrm>
            <a:off x="376237" y="6477000"/>
            <a:ext cx="4016376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2018. For information, contact Deloitte China.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9" name="TextBox 2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n-lt"/>
                <a:ea typeface="+mn-ea"/>
                <a:cs typeface="Open Sans" panose="020B0606030504020204" pitchFamily="34" charset="0"/>
              </a:defRPr>
            </a:lvl1pPr>
          </a:lstStyle>
          <a:p>
            <a:r>
              <a:rPr lang="en-US" altLang="zh-CN" noProof="0" dirty="0" smtClean="0"/>
              <a:t>Divider headings</a:t>
            </a:r>
            <a:endParaRPr lang="en-US" noProof="0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 baseline="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noProof="0" dirty="0" smtClean="0"/>
              <a:t>Divider sub-heading</a:t>
            </a:r>
            <a:endParaRPr lang="zh-CN" altLang="en-US" noProof="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Divider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4"/>
          <p:cNvSpPr txBox="1"/>
          <p:nvPr userDrawn="1"/>
        </p:nvSpPr>
        <p:spPr>
          <a:xfrm>
            <a:off x="4751388" y="6476999"/>
            <a:ext cx="367242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  <a:t>Presentation title</a:t>
            </a:r>
            <a:b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</a:b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17"/>
          <p:cNvSpPr txBox="1"/>
          <p:nvPr userDrawn="1"/>
        </p:nvSpPr>
        <p:spPr>
          <a:xfrm>
            <a:off x="376237" y="6477000"/>
            <a:ext cx="4016376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2018. For information, contact Deloitte China.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9" name="TextBox 2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n-lt"/>
                <a:ea typeface="+mn-ea"/>
                <a:cs typeface="Open Sans" panose="020B0606030504020204" pitchFamily="34" charset="0"/>
              </a:defRPr>
            </a:lvl1pPr>
          </a:lstStyle>
          <a:p>
            <a:r>
              <a:rPr lang="en-US" altLang="zh-CN" noProof="0" dirty="0" smtClean="0"/>
              <a:t>Divider headings</a:t>
            </a:r>
            <a:endParaRPr lang="en-US" noProof="0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 baseline="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noProof="0" dirty="0" smtClean="0"/>
              <a:t>Divider sub-heading</a:t>
            </a:r>
            <a:endParaRPr lang="zh-CN" altLang="en-US" noProof="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vmlDrawing" Target="../drawings/vmlDrawing1.vml"/><Relationship Id="rId30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oleObject" Target="../embeddings/oleObject2.bin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tags" Target="../tags/tag2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vmlDrawing" Target="../drawings/vmlDrawing2.v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9.xml"/><Relationship Id="rId18" Type="http://schemas.openxmlformats.org/officeDocument/2006/relationships/slideLayout" Target="../slideLayouts/slideLayout64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49.xml"/><Relationship Id="rId21" Type="http://schemas.openxmlformats.org/officeDocument/2006/relationships/slideLayout" Target="../slideLayouts/slideLayout67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17" Type="http://schemas.openxmlformats.org/officeDocument/2006/relationships/slideLayout" Target="../slideLayouts/slideLayout63.xml"/><Relationship Id="rId25" Type="http://schemas.openxmlformats.org/officeDocument/2006/relationships/oleObject" Target="../embeddings/oleObject3.bin"/><Relationship Id="rId2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62.xml"/><Relationship Id="rId20" Type="http://schemas.openxmlformats.org/officeDocument/2006/relationships/slideLayout" Target="../slideLayouts/slideLayout66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24" Type="http://schemas.openxmlformats.org/officeDocument/2006/relationships/tags" Target="../tags/tag3.xml"/><Relationship Id="rId5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61.xml"/><Relationship Id="rId23" Type="http://schemas.openxmlformats.org/officeDocument/2006/relationships/vmlDrawing" Target="../drawings/vmlDrawing3.vml"/><Relationship Id="rId10" Type="http://schemas.openxmlformats.org/officeDocument/2006/relationships/slideLayout" Target="../slideLayouts/slideLayout56.xml"/><Relationship Id="rId19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slideLayout" Target="../slideLayouts/slideLayout60.xml"/><Relationship Id="rId2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2B5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28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1" name="think-cell Slide" r:id="rId29" imgW="12700" imgH="12700" progId="TCLayout.ActiveDocument.1">
                  <p:embed/>
                </p:oleObj>
              </mc:Choice>
              <mc:Fallback>
                <p:oleObj name="think-cell Slide" r:id="rId29" imgW="12700" imgH="12700" progId="TCLayout.ActiveDocument.1">
                  <p:embed/>
                  <p:pic>
                    <p:nvPicPr>
                      <p:cNvPr id="0" name="图片 238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376238" y="317501"/>
            <a:ext cx="8391525" cy="6921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altLang="zh-CN" noProof="0" dirty="0" smtClean="0"/>
              <a:t>Click to add title here</a:t>
            </a:r>
            <a:br>
              <a:rPr lang="en-US" altLang="zh-CN" noProof="0" dirty="0" smtClean="0"/>
            </a:br>
            <a:endParaRPr lang="en-US" noProof="0" dirty="0"/>
          </a:p>
        </p:txBody>
      </p:sp>
      <p:sp>
        <p:nvSpPr>
          <p:cNvPr id="15" name="TextBox 14"/>
          <p:cNvSpPr txBox="1"/>
          <p:nvPr/>
        </p:nvSpPr>
        <p:spPr>
          <a:xfrm>
            <a:off x="4751388" y="6476999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tx1"/>
                </a:solidFill>
                <a:latin typeface="+mn-lt"/>
                <a:ea typeface="+mn-ea"/>
              </a:rPr>
              <a:t>陕西电子信息集团机构与人事改革项目</a:t>
            </a:r>
            <a:endParaRPr lang="en-US" sz="650" noProof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6237" y="6477000"/>
            <a:ext cx="4016376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tx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tx1"/>
                </a:solidFill>
                <a:latin typeface="+mn-lt"/>
                <a:ea typeface="+mn-ea"/>
              </a:rPr>
              <a:t>。欲了解更多信息，请联系德勤管理咨询（上海）有限公司</a:t>
            </a:r>
            <a:endParaRPr lang="en-US" sz="650" noProof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376237" y="1665289"/>
            <a:ext cx="8391525" cy="47164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altLang="zh-CN" noProof="0" dirty="0" smtClean="0"/>
              <a:t>Input text here</a:t>
            </a:r>
            <a:endParaRPr lang="zh-CN" altLang="en-US" noProof="0" dirty="0" smtClean="0"/>
          </a:p>
          <a:p>
            <a:pPr lvl="1"/>
            <a:r>
              <a:rPr lang="en-US" altLang="zh-CN" noProof="0" dirty="0" smtClean="0"/>
              <a:t>Second class text here</a:t>
            </a:r>
            <a:endParaRPr lang="zh-CN" altLang="en-US" noProof="0" dirty="0" smtClean="0"/>
          </a:p>
          <a:p>
            <a:pPr lvl="2"/>
            <a:r>
              <a:rPr lang="en-US" altLang="zh-CN" noProof="0" dirty="0" smtClean="0"/>
              <a:t>Third class text here</a:t>
            </a:r>
            <a:endParaRPr lang="zh-CN" altLang="en-US" noProof="0" dirty="0" smtClean="0"/>
          </a:p>
          <a:p>
            <a:pPr lvl="3"/>
            <a:r>
              <a:rPr lang="en-US" altLang="zh-CN" noProof="0" dirty="0" smtClean="0"/>
              <a:t>Fourth class text here</a:t>
            </a:r>
            <a:endParaRPr lang="zh-CN" altLang="en-US" noProof="0" dirty="0" smtClean="0"/>
          </a:p>
          <a:p>
            <a:pPr lvl="4"/>
            <a:r>
              <a:rPr lang="en-US" altLang="zh-CN" noProof="0" dirty="0" smtClean="0"/>
              <a:t>Fifth class text here</a:t>
            </a:r>
            <a:endParaRPr lang="en-US" noProof="0" dirty="0"/>
          </a:p>
        </p:txBody>
      </p:sp>
      <p:sp>
        <p:nvSpPr>
          <p:cNvPr id="3" name="TextBox 2"/>
          <p:cNvSpPr txBox="1"/>
          <p:nvPr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tx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1000"/>
        </a:spcAft>
        <a:buSzPct val="100000"/>
        <a:buFont typeface="Arial" panose="020B0604020202020204" pitchFamily="34" charset="0"/>
        <a:buNone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Arial" panose="020B0604020202020204"/>
        <a:buNone/>
        <a:defRPr lang="en-US" sz="1200" b="1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76530" indent="-17653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356235" indent="-17653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Verdana" panose="020B0604030504040204" pitchFamily="34" charset="0"/>
        <a:buChar char="−"/>
        <a:defRPr lang="en-US" sz="12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532765" indent="-176530" algn="l" defTabSz="79883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Verdana" panose="020B0604030504040204" pitchFamily="34" charset="0"/>
        <a:buChar char="−"/>
        <a:defRPr lang="en-US" sz="12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2B5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24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9" name="think-cell Slide" r:id="rId25" imgW="12700" imgH="12700" progId="TCLayout.ActiveDocument.1">
                  <p:embed/>
                </p:oleObj>
              </mc:Choice>
              <mc:Fallback>
                <p:oleObj name="think-cell Slide" r:id="rId25" imgW="12700" imgH="12700" progId="TCLayout.ActiveDocument.1">
                  <p:embed/>
                  <p:pic>
                    <p:nvPicPr>
                      <p:cNvPr id="0" name="图片 321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376238" y="317501"/>
            <a:ext cx="8391525" cy="6921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zh-CN" altLang="en-US" noProof="0" dirty="0" smtClean="0"/>
              <a:t>點擊輸入標題</a:t>
            </a:r>
            <a:endParaRPr lang="en-US" noProof="0" dirty="0"/>
          </a:p>
        </p:txBody>
      </p:sp>
      <p:sp>
        <p:nvSpPr>
          <p:cNvPr id="15" name="TextBox 14"/>
          <p:cNvSpPr txBox="1"/>
          <p:nvPr/>
        </p:nvSpPr>
        <p:spPr>
          <a:xfrm>
            <a:off x="4751388" y="6476999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tx1"/>
                </a:solidFill>
                <a:latin typeface="+mn-lt"/>
                <a:ea typeface="+mn-ea"/>
              </a:rPr>
              <a:t>演示文稿標題</a:t>
            </a:r>
            <a:endParaRPr lang="en-US" sz="650" noProof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6237" y="6477000"/>
            <a:ext cx="4016376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tx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tx1"/>
                </a:solidFill>
                <a:latin typeface="+mn-lt"/>
                <a:ea typeface="+mn-ea"/>
              </a:rPr>
              <a:t>。欲瞭解更多資訊，請聯繫德勤中國</a:t>
            </a:r>
            <a:endParaRPr lang="en-US" sz="650" noProof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376237" y="1665289"/>
            <a:ext cx="8391525" cy="47164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noProof="0" dirty="0" smtClean="0"/>
              <a:t>點擊輸入內文</a:t>
            </a:r>
          </a:p>
          <a:p>
            <a:pPr lvl="1"/>
            <a:r>
              <a:rPr lang="zh-CN" altLang="en-US" noProof="0" dirty="0" smtClean="0"/>
              <a:t>第二級</a:t>
            </a:r>
          </a:p>
          <a:p>
            <a:pPr lvl="2"/>
            <a:r>
              <a:rPr lang="zh-CN" altLang="en-US" noProof="0" dirty="0" smtClean="0"/>
              <a:t>第三級</a:t>
            </a:r>
          </a:p>
          <a:p>
            <a:pPr lvl="3"/>
            <a:r>
              <a:rPr lang="zh-CN" altLang="en-US" noProof="0" dirty="0" smtClean="0"/>
              <a:t>第四級</a:t>
            </a:r>
          </a:p>
          <a:p>
            <a:pPr lvl="4"/>
            <a:r>
              <a:rPr lang="zh-CN" altLang="en-US" noProof="0" dirty="0" smtClean="0"/>
              <a:t>第五級</a:t>
            </a:r>
            <a:endParaRPr lang="en-US" noProof="0" dirty="0"/>
          </a:p>
        </p:txBody>
      </p:sp>
      <p:sp>
        <p:nvSpPr>
          <p:cNvPr id="3" name="TextBox 2"/>
          <p:cNvSpPr txBox="1"/>
          <p:nvPr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tx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tx1"/>
          </a:solidFill>
          <a:latin typeface="+mn-lt"/>
          <a:ea typeface="+mn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1000"/>
        </a:spcAft>
        <a:buSzPct val="100000"/>
        <a:buFont typeface="Arial" panose="020B0604020202020204" pitchFamily="34" charset="0"/>
        <a:buNone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Arial" panose="020B0604020202020204"/>
        <a:buNone/>
        <a:defRPr lang="en-US" sz="1400" b="1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76530" indent="-17653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Arial" panose="020B0604020202020204" pitchFamily="34" charset="0"/>
        <a:buChar char="•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356235" indent="-17653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Verdana" panose="020B0604030504040204" pitchFamily="34" charset="0"/>
        <a:buChar char="−"/>
        <a:defRPr lang="en-US" sz="14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532765" indent="-176530" algn="l" defTabSz="79883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Verdana" panose="020B0604030504040204" pitchFamily="34" charset="0"/>
        <a:buChar char="−"/>
        <a:defRPr lang="en-US" sz="14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2B5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24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3" name="think-cell Slide" r:id="rId25" imgW="12700" imgH="12700" progId="TCLayout.ActiveDocument.1">
                  <p:embed/>
                </p:oleObj>
              </mc:Choice>
              <mc:Fallback>
                <p:oleObj name="think-cell Slide" r:id="rId25" imgW="12700" imgH="12700" progId="TCLayout.ActiveDocument.1">
                  <p:embed/>
                  <p:pic>
                    <p:nvPicPr>
                      <p:cNvPr id="0" name="图片 423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376238" y="317501"/>
            <a:ext cx="8391525" cy="6921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zh-CN" altLang="en-US" noProof="0" dirty="0" smtClean="0"/>
              <a:t>点击输入标题</a:t>
            </a:r>
            <a:endParaRPr lang="en-US" noProof="0" dirty="0"/>
          </a:p>
        </p:txBody>
      </p:sp>
      <p:sp>
        <p:nvSpPr>
          <p:cNvPr id="15" name="TextBox 14"/>
          <p:cNvSpPr txBox="1"/>
          <p:nvPr/>
        </p:nvSpPr>
        <p:spPr>
          <a:xfrm>
            <a:off x="4751388" y="6476999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tx1"/>
                </a:solidFill>
                <a:latin typeface="+mn-lt"/>
                <a:ea typeface="+mn-ea"/>
              </a:rPr>
              <a:t>演示文稿标题</a:t>
            </a:r>
            <a:endParaRPr lang="en-US" sz="650" noProof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6237" y="6477000"/>
            <a:ext cx="4016376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tx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tx1"/>
                </a:solidFill>
                <a:latin typeface="+mn-lt"/>
                <a:ea typeface="+mn-ea"/>
              </a:rPr>
              <a:t>。欲了解更多信息，请联系德勤中国。</a:t>
            </a:r>
            <a:endParaRPr lang="en-US" sz="650" noProof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376237" y="1665289"/>
            <a:ext cx="8391525" cy="47164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noProof="0" dirty="0" smtClean="0"/>
              <a:t>点击输入内文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en-US" noProof="0" dirty="0"/>
          </a:p>
        </p:txBody>
      </p:sp>
      <p:sp>
        <p:nvSpPr>
          <p:cNvPr id="3" name="TextBox 2"/>
          <p:cNvSpPr txBox="1"/>
          <p:nvPr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tx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  <p:sldLayoutId id="2147483714" r:id="rId18"/>
    <p:sldLayoutId id="2147483715" r:id="rId19"/>
    <p:sldLayoutId id="2147483716" r:id="rId20"/>
    <p:sldLayoutId id="2147483717" r:id="rId21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1000"/>
        </a:spcAft>
        <a:buSzPct val="100000"/>
        <a:buFont typeface="Arial" panose="020B0604020202020204" pitchFamily="34" charset="0"/>
        <a:buNone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Arial" panose="020B0604020202020204"/>
        <a:buNone/>
        <a:defRPr lang="en-US" sz="1400" b="1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76530" indent="-17653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Arial" panose="020B0604020202020204" pitchFamily="34" charset="0"/>
        <a:buChar char="•"/>
        <a:defRPr lang="en-US" sz="1400" b="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356235" indent="-17653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Verdana" panose="020B0604030504040204" pitchFamily="34" charset="0"/>
        <a:buChar char="−"/>
        <a:defRPr lang="en-US" sz="1400" b="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532765" indent="-176530" algn="l" defTabSz="79883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Verdana" panose="020B0604030504040204" pitchFamily="34" charset="0"/>
        <a:buChar char="−"/>
        <a:defRPr lang="en-US" sz="1400" b="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/>
              <a:t>竞聘面试</a:t>
            </a:r>
            <a:r>
              <a:rPr lang="zh-CN" altLang="en-US" sz="4000" dirty="0" smtClean="0"/>
              <a:t>模板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3600" dirty="0" smtClean="0"/>
              <a:t> </a:t>
            </a:r>
            <a:endParaRPr lang="zh-CN" altLang="en-US" sz="3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5" name="Title 2"/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t" anchorCtr="0">
            <a:noAutofit/>
          </a:bodyPr>
          <a:lstStyle/>
          <a:p>
            <a:r>
              <a:rPr lang="zh-CN" altLang="en-US" sz="2400" b="1" dirty="0"/>
              <a:t>个人工作</a:t>
            </a:r>
            <a:r>
              <a:rPr lang="zh-CN" altLang="en-US" sz="2400" b="1" dirty="0" smtClean="0"/>
              <a:t>经历</a:t>
            </a:r>
            <a:endParaRPr lang="zh-CN" altLang="en-US" sz="2400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46988348"/>
              </p:ext>
            </p:extLst>
          </p:nvPr>
        </p:nvGraphicFramePr>
        <p:xfrm>
          <a:off x="376238" y="1016000"/>
          <a:ext cx="8402639" cy="1036638"/>
        </p:xfrm>
        <a:graphic>
          <a:graphicData uri="http://schemas.openxmlformats.org/drawingml/2006/table">
            <a:tbl>
              <a:tblPr/>
              <a:tblGrid>
                <a:gridCol w="1173797"/>
                <a:gridCol w="1356110"/>
                <a:gridCol w="996479"/>
                <a:gridCol w="1322395"/>
                <a:gridCol w="1776929"/>
                <a:gridCol w="1776929"/>
              </a:tblGrid>
              <a:tr h="518319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姓名</a:t>
                      </a:r>
                    </a:p>
                  </a:txBody>
                  <a:tcPr marL="91216" marR="91216" marT="45734" marB="4573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目前所在公司与部门</a:t>
                      </a:r>
                    </a:p>
                  </a:txBody>
                  <a:tcPr marL="91216" marR="91216" marT="45734" marB="4573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目前岗位</a:t>
                      </a:r>
                    </a:p>
                  </a:txBody>
                  <a:tcPr marL="91216" marR="91216" marT="45734" marB="4573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教育背景</a:t>
                      </a:r>
                    </a:p>
                  </a:txBody>
                  <a:tcPr marL="91216" marR="91216" marT="45734" marB="4573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从业年限</a:t>
                      </a:r>
                    </a:p>
                  </a:txBody>
                  <a:tcPr marL="91216" marR="91216" marT="45734" marB="4573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资质证书</a:t>
                      </a:r>
                    </a:p>
                  </a:txBody>
                  <a:tcPr marL="91216" marR="91216" marT="45734" marB="4573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8319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张三</a:t>
                      </a:r>
                    </a:p>
                  </a:txBody>
                  <a:tcPr marL="91216" marR="91216" marT="45734" marB="457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**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公司研发部</a:t>
                      </a:r>
                    </a:p>
                  </a:txBody>
                  <a:tcPr marL="91216" marR="91216" marT="45734" marB="457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部长</a:t>
                      </a:r>
                    </a:p>
                  </a:txBody>
                  <a:tcPr marL="91216" marR="91216" marT="45734" marB="457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硕士研究生</a:t>
                      </a:r>
                    </a:p>
                  </a:txBody>
                  <a:tcPr marL="91216" marR="91216" marT="45734" marB="457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10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1216" marR="91216" marT="45734" marB="457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高级工程师证</a:t>
                      </a:r>
                    </a:p>
                  </a:txBody>
                  <a:tcPr marL="91216" marR="91216" marT="45734" marB="457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Content Placeholder 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4034035"/>
              </p:ext>
            </p:extLst>
          </p:nvPr>
        </p:nvGraphicFramePr>
        <p:xfrm>
          <a:off x="374650" y="3246438"/>
          <a:ext cx="8410575" cy="2960717"/>
        </p:xfrm>
        <a:graphic>
          <a:graphicData uri="http://schemas.openxmlformats.org/drawingml/2006/table">
            <a:tbl>
              <a:tblPr/>
              <a:tblGrid>
                <a:gridCol w="1131888"/>
                <a:gridCol w="2844800"/>
                <a:gridCol w="1989137"/>
                <a:gridCol w="2444750"/>
              </a:tblGrid>
              <a:tr h="304774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起止时间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岗位名称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公司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部门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工作地点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04774">
                <a:tc rowSpan="2"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2015.09-2018.03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高级会计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94484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主要职责及成就：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主要负责产品研发等工作；曾获西安市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2015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年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XX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先进个人称号；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……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04774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起止时间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岗位名称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公司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部门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工作地点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04774">
                <a:tc rowSpan="2"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2013.03-2015.08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研发设计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9674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主要职责及成就：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主要负责**产品研发等工作；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……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420" name="TextBox 8"/>
          <p:cNvSpPr txBox="1">
            <a:spLocks noChangeArrowheads="1"/>
          </p:cNvSpPr>
          <p:nvPr/>
        </p:nvSpPr>
        <p:spPr bwMode="auto">
          <a:xfrm>
            <a:off x="374650" y="3001963"/>
            <a:ext cx="204152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ts val="15"/>
              </a:spcBef>
              <a:buFont typeface="Arial" panose="020B0604020202020204" pitchFamily="34" charset="0"/>
              <a:defRPr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ts val="400"/>
              </a:spcBef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ts val="400"/>
              </a:spcBef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ts val="400"/>
              </a:spcBef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ts val="400"/>
              </a:spcBef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en-US" altLang="zh-CN" sz="1400" b="1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en-US" sz="1400" b="1">
                <a:solidFill>
                  <a:schemeClr val="tx1"/>
                </a:solidFill>
                <a:latin typeface="+mn-ea"/>
                <a:ea typeface="+mn-ea"/>
              </a:rPr>
              <a:t>三</a:t>
            </a:r>
            <a:r>
              <a:rPr lang="en-US" altLang="zh-CN" sz="1400" b="1">
                <a:solidFill>
                  <a:schemeClr val="tx1"/>
                </a:solidFill>
                <a:latin typeface="+mn-ea"/>
                <a:ea typeface="+mn-ea"/>
              </a:rPr>
              <a:t>)  </a:t>
            </a:r>
            <a:r>
              <a:rPr lang="zh-CN" altLang="en-US" sz="1400" b="1">
                <a:solidFill>
                  <a:schemeClr val="tx1"/>
                </a:solidFill>
                <a:latin typeface="+mn-ea"/>
                <a:ea typeface="+mn-ea"/>
              </a:rPr>
              <a:t>主要职业经历</a:t>
            </a:r>
            <a:endParaRPr lang="en-US" altLang="zh-CN" sz="1400" b="1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spcBef>
                <a:spcPct val="0"/>
              </a:spcBef>
              <a:spcAft>
                <a:spcPts val="300"/>
              </a:spcAft>
              <a:buFontTx/>
              <a:buNone/>
            </a:pPr>
            <a:endParaRPr lang="en-US" altLang="zh-CN" sz="140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5421" name="TextBox 9"/>
          <p:cNvSpPr txBox="1">
            <a:spLocks noChangeArrowheads="1"/>
          </p:cNvSpPr>
          <p:nvPr/>
        </p:nvSpPr>
        <p:spPr bwMode="auto">
          <a:xfrm>
            <a:off x="374650" y="752475"/>
            <a:ext cx="20415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ts val="15"/>
              </a:spcBef>
              <a:buFont typeface="Arial" panose="020B0604020202020204" pitchFamily="34" charset="0"/>
              <a:defRPr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ts val="400"/>
              </a:spcBef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ts val="400"/>
              </a:spcBef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ts val="400"/>
              </a:spcBef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ts val="400"/>
              </a:spcBef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en-US" sz="1400" b="1" dirty="0">
                <a:solidFill>
                  <a:schemeClr val="tx1"/>
                </a:solidFill>
                <a:latin typeface="+mn-ea"/>
                <a:ea typeface="+mn-ea"/>
              </a:rPr>
              <a:t>一</a:t>
            </a:r>
            <a:r>
              <a:rPr lang="en-US" altLang="zh-CN" sz="1400" b="1" dirty="0">
                <a:solidFill>
                  <a:schemeClr val="tx1"/>
                </a:solidFill>
                <a:latin typeface="+mn-ea"/>
                <a:ea typeface="+mn-ea"/>
              </a:rPr>
              <a:t>)  </a:t>
            </a:r>
            <a:r>
              <a:rPr lang="zh-CN" altLang="en-US" sz="1400" b="1" dirty="0">
                <a:solidFill>
                  <a:schemeClr val="tx1"/>
                </a:solidFill>
                <a:latin typeface="+mn-ea"/>
                <a:ea typeface="+mn-ea"/>
              </a:rPr>
              <a:t>基本信息</a:t>
            </a:r>
            <a:endParaRPr lang="en-US" altLang="zh-CN" sz="14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8" name="Content Placeholder 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685178625"/>
              </p:ext>
            </p:extLst>
          </p:nvPr>
        </p:nvGraphicFramePr>
        <p:xfrm>
          <a:off x="358775" y="2252663"/>
          <a:ext cx="8426450" cy="742950"/>
        </p:xfrm>
        <a:graphic>
          <a:graphicData uri="http://schemas.openxmlformats.org/drawingml/2006/table">
            <a:tbl>
              <a:tblPr/>
              <a:tblGrid>
                <a:gridCol w="3908425"/>
                <a:gridCol w="4518025"/>
              </a:tblGrid>
              <a:tr h="371475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竞聘岗位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竞聘岗位所属机构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部门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高级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管理人员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陕西电子信息集团总部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433" name="TextBox 10"/>
          <p:cNvSpPr txBox="1">
            <a:spLocks noChangeArrowheads="1"/>
          </p:cNvSpPr>
          <p:nvPr/>
        </p:nvSpPr>
        <p:spPr bwMode="auto">
          <a:xfrm>
            <a:off x="374650" y="2035175"/>
            <a:ext cx="20415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ts val="15"/>
              </a:spcBef>
              <a:buFont typeface="Arial" panose="020B0604020202020204" pitchFamily="34" charset="0"/>
              <a:defRPr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ts val="400"/>
              </a:spcBef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ts val="400"/>
              </a:spcBef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ts val="400"/>
              </a:spcBef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ts val="400"/>
              </a:spcBef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en-US" sz="1400" b="1" dirty="0">
                <a:solidFill>
                  <a:schemeClr val="tx1"/>
                </a:solidFill>
                <a:latin typeface="+mn-ea"/>
                <a:ea typeface="+mn-ea"/>
              </a:rPr>
              <a:t>二</a:t>
            </a:r>
            <a:r>
              <a:rPr lang="en-US" altLang="zh-CN" sz="1400" b="1" dirty="0">
                <a:solidFill>
                  <a:schemeClr val="tx1"/>
                </a:solidFill>
                <a:latin typeface="+mn-ea"/>
                <a:ea typeface="+mn-ea"/>
              </a:rPr>
              <a:t>)  </a:t>
            </a:r>
            <a:r>
              <a:rPr lang="zh-CN" altLang="en-US" sz="1400" b="1" dirty="0">
                <a:solidFill>
                  <a:schemeClr val="tx1"/>
                </a:solidFill>
                <a:latin typeface="+mn-ea"/>
                <a:ea typeface="+mn-ea"/>
              </a:rPr>
              <a:t>竞聘岗位</a:t>
            </a:r>
            <a:endParaRPr lang="en-US" altLang="zh-CN" sz="14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2"/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t" anchorCtr="0">
            <a:noAutofit/>
          </a:bodyPr>
          <a:lstStyle/>
          <a:p>
            <a:r>
              <a:rPr lang="zh-CN" altLang="en-US" sz="2400" b="1" dirty="0" smtClean="0">
                <a:latin typeface="+mj-lt"/>
                <a:ea typeface="+mj-ea"/>
              </a:rPr>
              <a:t>个人优劣势与领导评价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aphicFrame>
        <p:nvGraphicFramePr>
          <p:cNvPr id="5" name="Content Placeholder 5"/>
          <p:cNvGraphicFramePr>
            <a:graphicFrameLocks noGrp="1"/>
          </p:cNvGraphicFramePr>
          <p:nvPr/>
        </p:nvGraphicFramePr>
        <p:xfrm>
          <a:off x="383247" y="3938953"/>
          <a:ext cx="8426450" cy="2569889"/>
        </p:xfrm>
        <a:graphic>
          <a:graphicData uri="http://schemas.openxmlformats.org/drawingml/2006/table">
            <a:tbl>
              <a:tblPr/>
              <a:tblGrid>
                <a:gridCol w="8426450"/>
              </a:tblGrid>
              <a:tr h="436099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ea"/>
                          <a:ea typeface="+mn-ea"/>
                        </a:rPr>
                        <a:t>您现在的领导会怎样评价您？</a:t>
                      </a:r>
                    </a:p>
                  </a:txBody>
                  <a:tcPr marT="45708" marB="457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133790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他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她会认为我是一个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样的人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（可以适当辅以事例说明）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Group 3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70131" y="1044010"/>
          <a:ext cx="8426450" cy="2782403"/>
        </p:xfrm>
        <a:graphic>
          <a:graphicData uri="http://schemas.openxmlformats.org/drawingml/2006/table">
            <a:tbl>
              <a:tblPr/>
              <a:tblGrid>
                <a:gridCol w="4213225"/>
                <a:gridCol w="4213225"/>
              </a:tblGrid>
              <a:tr h="392264">
                <a:tc gridSpan="2">
                  <a:txBody>
                    <a:bodyPr/>
                    <a:lstStyle>
                      <a:lvl1pPr eaLnBrk="0" hangingPunct="0"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ea"/>
                          <a:ea typeface="+mn-ea"/>
                        </a:rPr>
                        <a:t>您有哪些优点和不足？</a:t>
                      </a:r>
                    </a:p>
                  </a:txBody>
                  <a:tcPr marT="45739" marB="4573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390139">
                <a:tc>
                  <a:txBody>
                    <a:bodyPr/>
                    <a:lstStyle>
                      <a:lvl1pPr eaLnBrk="0" hangingPunct="0"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我有如下几个方面的优点，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</a:txBody>
                  <a:tcPr marT="45739" marB="4573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我主要的不足有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</a:txBody>
                  <a:tcPr marT="45739" marB="4573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9" name="Title 2"/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t" anchorCtr="0">
            <a:noAutofit/>
          </a:bodyPr>
          <a:lstStyle/>
          <a:p>
            <a:r>
              <a:rPr lang="zh-CN" altLang="en-US" sz="2400" b="1" dirty="0">
                <a:latin typeface="+mj-lt"/>
                <a:ea typeface="+mj-ea"/>
              </a:rPr>
              <a:t>岗位理解及未来思路</a:t>
            </a:r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7786784"/>
              </p:ext>
            </p:extLst>
          </p:nvPr>
        </p:nvGraphicFramePr>
        <p:xfrm>
          <a:off x="383216" y="952848"/>
          <a:ext cx="8469313" cy="4187152"/>
        </p:xfrm>
        <a:graphic>
          <a:graphicData uri="http://schemas.openxmlformats.org/drawingml/2006/table">
            <a:tbl>
              <a:tblPr/>
              <a:tblGrid>
                <a:gridCol w="8469313"/>
              </a:tblGrid>
              <a:tr h="491201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ea"/>
                          <a:ea typeface="+mn-ea"/>
                        </a:rPr>
                        <a:t>您认为这份岗位的主要职责是什么？需要哪些核心能力？如竞聘成功您打算如何开展工作？</a:t>
                      </a:r>
                      <a:endParaRPr kumimoji="0" lang="en-US" altLang="zh-CN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95951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示例：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我认为这份工作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&amp;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需要专业能力、责任心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&amp;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如果竞聘成功，我的计划是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2"/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t" anchorCtr="0">
            <a:noAutofit/>
          </a:bodyPr>
          <a:lstStyle/>
          <a:p>
            <a:r>
              <a:rPr lang="zh-CN" altLang="en-US" sz="2400" b="1" dirty="0">
                <a:latin typeface="+mj-lt"/>
                <a:ea typeface="+mj-ea"/>
              </a:rPr>
              <a:t>职业发展目标及规划</a:t>
            </a:r>
          </a:p>
        </p:txBody>
      </p:sp>
      <p:graphicFrame>
        <p:nvGraphicFramePr>
          <p:cNvPr id="8" name="Table 4"/>
          <p:cNvGraphicFramePr>
            <a:graphicFrameLocks noGrp="1"/>
          </p:cNvGraphicFramePr>
          <p:nvPr/>
        </p:nvGraphicFramePr>
        <p:xfrm>
          <a:off x="374650" y="941388"/>
          <a:ext cx="8469313" cy="5346700"/>
        </p:xfrm>
        <a:graphic>
          <a:graphicData uri="http://schemas.openxmlformats.org/drawingml/2006/table">
            <a:tbl>
              <a:tblPr/>
              <a:tblGrid>
                <a:gridCol w="8469313"/>
              </a:tblGrid>
              <a:tr h="518112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ea"/>
                          <a:ea typeface="+mn-ea"/>
                        </a:rPr>
                        <a:t>您为自己的职业发展设计了一个怎样的目标？您打算如何实现这一目标？</a:t>
                      </a:r>
                      <a:endParaRPr kumimoji="0" lang="en-US" altLang="zh-CN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28588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示例：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我希望自己未来能成为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&amp;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我计划用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年的时间实现这一目标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&amp;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为了达到这一目标，我的计划是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17"/>
          <p:cNvSpPr txBox="1"/>
          <p:nvPr/>
        </p:nvSpPr>
        <p:spPr bwMode="auto">
          <a:xfrm>
            <a:off x="358775" y="2987675"/>
            <a:ext cx="842645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ts val="15"/>
              </a:spcBef>
              <a:buFont typeface="Arial" panose="020B0604020202020204" pitchFamily="34" charset="0"/>
              <a:defRPr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ts val="400"/>
              </a:spcBef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ts val="400"/>
              </a:spcBef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ts val="400"/>
              </a:spcBef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ts val="400"/>
              </a:spcBef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+mj-ea"/>
                <a:ea typeface="+mj-ea"/>
              </a:rPr>
              <a:t>谢谢！</a:t>
            </a:r>
            <a:endParaRPr lang="en-US" altLang="zh-CN" sz="36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tx1"/>
                </a:solidFill>
                <a:latin typeface="+mj-ea"/>
                <a:ea typeface="+mj-ea"/>
              </a:rPr>
              <a:t>注：竞聘答辩自述环节时间控制</a:t>
            </a:r>
            <a:r>
              <a:rPr lang="zh-CN" altLang="en-US" b="1" dirty="0" smtClean="0">
                <a:solidFill>
                  <a:schemeClr val="tx1"/>
                </a:solidFill>
                <a:latin typeface="+mj-ea"/>
                <a:ea typeface="+mj-ea"/>
              </a:rPr>
              <a:t>在</a:t>
            </a:r>
            <a:r>
              <a:rPr lang="en-US" altLang="zh-CN" sz="2400" b="1" i="1" dirty="0" smtClean="0">
                <a:solidFill>
                  <a:schemeClr val="accent1"/>
                </a:solidFill>
                <a:latin typeface="+mj-ea"/>
                <a:ea typeface="+mj-ea"/>
              </a:rPr>
              <a:t>10</a:t>
            </a:r>
            <a:r>
              <a:rPr lang="zh-CN" altLang="en-US" sz="2400" b="1" i="1" dirty="0" smtClean="0">
                <a:solidFill>
                  <a:schemeClr val="accent1"/>
                </a:solidFill>
                <a:latin typeface="+mj-ea"/>
                <a:ea typeface="+mj-ea"/>
              </a:rPr>
              <a:t>分钟</a:t>
            </a:r>
            <a:r>
              <a:rPr lang="zh-CN" altLang="en-US" b="1" dirty="0">
                <a:solidFill>
                  <a:schemeClr val="tx1"/>
                </a:solidFill>
                <a:latin typeface="+mj-ea"/>
                <a:ea typeface="+mj-ea"/>
              </a:rPr>
              <a:t>以内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{1f3cf6ec-f5e0-4317-90e7-e94d7760e79c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{357005a0-632a-4c31-a5fe-e25c5d882fb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{692094f1-ff34-47c7-a633-e872f555aa5b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{509268b5-18a8-4b69-8172-21db526c02e6}"/>
</p:tagLst>
</file>

<file path=ppt/theme/theme1.xml><?xml version="1.0" encoding="utf-8"?>
<a:theme xmlns:a="http://schemas.openxmlformats.org/drawingml/2006/main" name="EN-all">
  <a:themeElements>
    <a:clrScheme name="Deloitte colour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6BC25"/>
      </a:accent1>
      <a:accent2>
        <a:srgbClr val="2C5234"/>
      </a:accent2>
      <a:accent3>
        <a:srgbClr val="00A3E0"/>
      </a:accent3>
      <a:accent4>
        <a:srgbClr val="012169"/>
      </a:accent4>
      <a:accent5>
        <a:srgbClr val="0097A9"/>
      </a:accent5>
      <a:accent6>
        <a:srgbClr val="75787B"/>
      </a:accent6>
      <a:hlink>
        <a:srgbClr val="00A3E0"/>
      </a:hlink>
      <a:folHlink>
        <a:srgbClr val="954F72"/>
      </a:folHlink>
    </a:clrScheme>
    <a:fontScheme name="Deloitte">
      <a:majorFont>
        <a:latin typeface="Verdana"/>
        <a:ea typeface="华文细黑"/>
        <a:cs typeface=""/>
      </a:majorFont>
      <a:minorFont>
        <a:latin typeface="Verdana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3"/>
        </a:solidFill>
        <a:ln w="19050" algn="ctr">
          <a:noFill/>
          <a:miter lim="800000"/>
        </a:ln>
      </a:spPr>
      <a:bodyPr wrap="square" lIns="88900" tIns="88900" rIns="88900" bIns="88900" rtlCol="0" anchor="ctr"/>
      <a:lstStyle>
        <a:defPPr>
          <a:lnSpc>
            <a:spcPct val="106000"/>
          </a:lnSpc>
          <a:buFont typeface="Wingdings 2" panose="05020102010507070707" pitchFamily="18" charset="2"/>
          <a:buNone/>
          <a:defRPr sz="1600" b="1" dirty="0" smtClean="0">
            <a:solidFill>
              <a:schemeClr val="bg1"/>
            </a:solidFill>
          </a:defRPr>
        </a:defPPr>
      </a:lst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03200" indent="-203200">
          <a:spcBef>
            <a:spcPts val="600"/>
          </a:spcBef>
          <a:buSzPct val="100000"/>
          <a:buFont typeface="Arial" panose="020B0604020202020204"/>
          <a:buChar char="•"/>
          <a:defRPr dirty="0" smtClean="0">
            <a:solidFill>
              <a:srgbClr val="313131"/>
            </a:solidFill>
          </a:defRPr>
        </a:defPPr>
      </a:lstStyle>
    </a:txDef>
  </a:objectDefaults>
  <a:extraClrSchemeLst/>
  <a:custClrLst>
    <a:custClr name="Green 7">
      <a:srgbClr val="2C5234"/>
    </a:custClr>
    <a:custClr name="Green 6">
      <a:srgbClr val="046A38"/>
    </a:custClr>
    <a:custClr name="Green 5">
      <a:srgbClr val="009A44"/>
    </a:custClr>
    <a:custClr name="Green 4">
      <a:srgbClr val="43B02A"/>
    </a:custClr>
    <a:custClr name="Deloitte Green">
      <a:srgbClr val="86BC25"/>
    </a:custClr>
    <a:custClr name="Green 2">
      <a:srgbClr val="C4D600"/>
    </a:custClr>
    <a:custClr name="Green 1">
      <a:srgbClr val="E3E48D"/>
    </a:custClr>
    <a:custClr name="Teal 7">
      <a:srgbClr val="004F59"/>
    </a:custClr>
    <a:custClr name="Teal 6">
      <a:srgbClr val="007680"/>
    </a:custClr>
    <a:custClr name="Teal 5">
      <a:srgbClr val="0097A9"/>
    </a:custClr>
    <a:custClr name="Teal 4">
      <a:srgbClr val="00ABAB"/>
    </a:custClr>
    <a:custClr name="Teal 3">
      <a:srgbClr val="6FC2B4"/>
    </a:custClr>
    <a:custClr name="Teal 2">
      <a:srgbClr val="9DD4CF"/>
    </a:custClr>
    <a:custClr name="Teal 1">
      <a:srgbClr val="DDEFE8"/>
    </a:custClr>
    <a:custClr name="Blue 7">
      <a:srgbClr val="041E42"/>
    </a:custClr>
    <a:custClr name="Blue 6">
      <a:srgbClr val="012169"/>
    </a:custClr>
    <a:custClr name="Blue 5">
      <a:srgbClr val="005587"/>
    </a:custClr>
    <a:custClr name="Blue 4">
      <a:srgbClr val="0076A8"/>
    </a:custClr>
    <a:custClr name="Blue 3">
      <a:srgbClr val="00A3E0"/>
    </a:custClr>
    <a:custClr name="Blue 2">
      <a:srgbClr val="62B5E5"/>
    </a:custClr>
    <a:custClr name="Blue 1">
      <a:srgbClr val="A0DCFF"/>
    </a:custClr>
    <a:custClr name="Cool Gray 11">
      <a:srgbClr val="53565A"/>
    </a:custClr>
    <a:custClr name="Cool Gray 10">
      <a:srgbClr val="63666A"/>
    </a:custClr>
    <a:custClr name="Cool Gray 9">
      <a:srgbClr val="75787B"/>
    </a:custClr>
    <a:custClr name="Cool Gray 7">
      <a:srgbClr val="97999B"/>
    </a:custClr>
    <a:custClr name="Cool Gray 6">
      <a:srgbClr val="A7A8AA"/>
    </a:custClr>
    <a:custClr name="Cool Gray 4">
      <a:srgbClr val="BBBCBC"/>
    </a:custClr>
    <a:custClr name="Cool Gray 2">
      <a:srgbClr val="D0D0CE"/>
    </a:custClr>
    <a:custClr name="White">
      <a:srgbClr val="FFFFFF"/>
    </a:custClr>
    <a:custClr name="Black">
      <a:srgbClr val="000000"/>
    </a:custClr>
    <a:custClr name="Red">
      <a:srgbClr val="DA291C"/>
    </a:custClr>
    <a:custClr name="Orange">
      <a:srgbClr val="ED8B00"/>
    </a:custClr>
    <a:custClr name="Yellow">
      <a:srgbClr val="FFCD00"/>
    </a:custClr>
  </a:custClr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C-all">
  <a:themeElements>
    <a:clrScheme name="Deloitte colour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6BC25"/>
      </a:accent1>
      <a:accent2>
        <a:srgbClr val="2C5234"/>
      </a:accent2>
      <a:accent3>
        <a:srgbClr val="00A3E0"/>
      </a:accent3>
      <a:accent4>
        <a:srgbClr val="012169"/>
      </a:accent4>
      <a:accent5>
        <a:srgbClr val="0097A9"/>
      </a:accent5>
      <a:accent6>
        <a:srgbClr val="75787B"/>
      </a:accent6>
      <a:hlink>
        <a:srgbClr val="00A3E0"/>
      </a:hlink>
      <a:folHlink>
        <a:srgbClr val="954F72"/>
      </a:folHlink>
    </a:clrScheme>
    <a:fontScheme name="Deloitte">
      <a:majorFont>
        <a:latin typeface="Verdana"/>
        <a:ea typeface="华文细黑"/>
        <a:cs typeface=""/>
      </a:majorFont>
      <a:minorFont>
        <a:latin typeface="Verdana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3"/>
        </a:solidFill>
        <a:ln w="19050" algn="ctr">
          <a:noFill/>
          <a:miter lim="800000"/>
        </a:ln>
      </a:spPr>
      <a:bodyPr wrap="square" lIns="88900" tIns="88900" rIns="88900" bIns="88900" rtlCol="0" anchor="ctr"/>
      <a:lstStyle>
        <a:defPPr>
          <a:lnSpc>
            <a:spcPct val="106000"/>
          </a:lnSpc>
          <a:buFont typeface="Wingdings 2" panose="05020102010507070707" pitchFamily="18" charset="2"/>
          <a:buNone/>
          <a:defRPr sz="1600" b="1" dirty="0" smtClean="0">
            <a:solidFill>
              <a:schemeClr val="bg1"/>
            </a:solidFill>
          </a:defRPr>
        </a:defPPr>
      </a:lst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03200" indent="-203200">
          <a:spcBef>
            <a:spcPts val="600"/>
          </a:spcBef>
          <a:buSzPct val="100000"/>
          <a:buFont typeface="Arial" panose="020B0604020202020204"/>
          <a:buChar char="•"/>
          <a:defRPr dirty="0" smtClean="0">
            <a:solidFill>
              <a:srgbClr val="313131"/>
            </a:solidFill>
          </a:defRPr>
        </a:defPPr>
      </a:lstStyle>
    </a:txDef>
  </a:objectDefaults>
  <a:extraClrSchemeLst/>
  <a:custClrLst>
    <a:custClr name="Green 7">
      <a:srgbClr val="2C5234"/>
    </a:custClr>
    <a:custClr name="Green 6">
      <a:srgbClr val="046A38"/>
    </a:custClr>
    <a:custClr name="Green 5">
      <a:srgbClr val="009A44"/>
    </a:custClr>
    <a:custClr name="Green 4">
      <a:srgbClr val="43B02A"/>
    </a:custClr>
    <a:custClr name="Deloitte Green">
      <a:srgbClr val="86BC25"/>
    </a:custClr>
    <a:custClr name="Green 2">
      <a:srgbClr val="C4D600"/>
    </a:custClr>
    <a:custClr name="Green 1">
      <a:srgbClr val="E3E48D"/>
    </a:custClr>
    <a:custClr name="Teal 7">
      <a:srgbClr val="004F59"/>
    </a:custClr>
    <a:custClr name="Teal 6">
      <a:srgbClr val="007680"/>
    </a:custClr>
    <a:custClr name="Teal 5">
      <a:srgbClr val="0097A9"/>
    </a:custClr>
    <a:custClr name="Teal 4">
      <a:srgbClr val="00ABAB"/>
    </a:custClr>
    <a:custClr name="Teal 3">
      <a:srgbClr val="6FC2B4"/>
    </a:custClr>
    <a:custClr name="Teal 2">
      <a:srgbClr val="9DD4CF"/>
    </a:custClr>
    <a:custClr name="Teal 1">
      <a:srgbClr val="DDEFE8"/>
    </a:custClr>
    <a:custClr name="Blue 7">
      <a:srgbClr val="041E42"/>
    </a:custClr>
    <a:custClr name="Blue 6">
      <a:srgbClr val="012169"/>
    </a:custClr>
    <a:custClr name="Blue 5">
      <a:srgbClr val="005587"/>
    </a:custClr>
    <a:custClr name="Blue 4">
      <a:srgbClr val="0076A8"/>
    </a:custClr>
    <a:custClr name="Blue 3">
      <a:srgbClr val="00A3E0"/>
    </a:custClr>
    <a:custClr name="Blue 2">
      <a:srgbClr val="62B5E5"/>
    </a:custClr>
    <a:custClr name="Blue 1">
      <a:srgbClr val="A0DCFF"/>
    </a:custClr>
    <a:custClr name="Cool Gray 11">
      <a:srgbClr val="53565A"/>
    </a:custClr>
    <a:custClr name="Cool Gray 10">
      <a:srgbClr val="63666A"/>
    </a:custClr>
    <a:custClr name="Cool Gray 9">
      <a:srgbClr val="75787B"/>
    </a:custClr>
    <a:custClr name="Cool Gray 7">
      <a:srgbClr val="97999B"/>
    </a:custClr>
    <a:custClr name="Cool Gray 6">
      <a:srgbClr val="A7A8AA"/>
    </a:custClr>
    <a:custClr name="Cool Gray 4">
      <a:srgbClr val="BBBCBC"/>
    </a:custClr>
    <a:custClr name="Cool Gray 2">
      <a:srgbClr val="D0D0CE"/>
    </a:custClr>
    <a:custClr name="White">
      <a:srgbClr val="FFFFFF"/>
    </a:custClr>
    <a:custClr name="Black">
      <a:srgbClr val="000000"/>
    </a:custClr>
    <a:custClr name="Red">
      <a:srgbClr val="DA291C"/>
    </a:custClr>
    <a:custClr name="Orange">
      <a:srgbClr val="ED8B00"/>
    </a:custClr>
    <a:custClr name="Yellow">
      <a:srgbClr val="FFCD00"/>
    </a:custClr>
  </a:custClr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C-all">
  <a:themeElements>
    <a:clrScheme name="Deloitte colour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6BC25"/>
      </a:accent1>
      <a:accent2>
        <a:srgbClr val="2C5234"/>
      </a:accent2>
      <a:accent3>
        <a:srgbClr val="00A3E0"/>
      </a:accent3>
      <a:accent4>
        <a:srgbClr val="012169"/>
      </a:accent4>
      <a:accent5>
        <a:srgbClr val="0097A9"/>
      </a:accent5>
      <a:accent6>
        <a:srgbClr val="75787B"/>
      </a:accent6>
      <a:hlink>
        <a:srgbClr val="00A3E0"/>
      </a:hlink>
      <a:folHlink>
        <a:srgbClr val="954F72"/>
      </a:folHlink>
    </a:clrScheme>
    <a:fontScheme name="Deloitte">
      <a:majorFont>
        <a:latin typeface="Verdana"/>
        <a:ea typeface="华文细黑"/>
        <a:cs typeface=""/>
      </a:majorFont>
      <a:minorFont>
        <a:latin typeface="Verdana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3"/>
        </a:solidFill>
        <a:ln w="19050" algn="ctr">
          <a:noFill/>
          <a:miter lim="800000"/>
        </a:ln>
      </a:spPr>
      <a:bodyPr wrap="square" lIns="88900" tIns="88900" rIns="88900" bIns="88900" rtlCol="0" anchor="ctr"/>
      <a:lstStyle>
        <a:defPPr>
          <a:lnSpc>
            <a:spcPct val="106000"/>
          </a:lnSpc>
          <a:buFont typeface="Wingdings 2" panose="05020102010507070707" pitchFamily="18" charset="2"/>
          <a:buNone/>
          <a:defRPr sz="1600" b="1" dirty="0" smtClean="0">
            <a:solidFill>
              <a:schemeClr val="bg1"/>
            </a:solidFill>
          </a:defRPr>
        </a:defPPr>
      </a:lst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03200" indent="-203200">
          <a:spcBef>
            <a:spcPts val="600"/>
          </a:spcBef>
          <a:buSzPct val="100000"/>
          <a:buFont typeface="Arial" panose="020B0604020202020204"/>
          <a:buChar char="•"/>
          <a:defRPr dirty="0" smtClean="0">
            <a:solidFill>
              <a:srgbClr val="313131"/>
            </a:solidFill>
          </a:defRPr>
        </a:defPPr>
      </a:lstStyle>
    </a:txDef>
  </a:objectDefaults>
  <a:extraClrSchemeLst/>
  <a:custClrLst>
    <a:custClr name="Green 7">
      <a:srgbClr val="2C5234"/>
    </a:custClr>
    <a:custClr name="Green 6">
      <a:srgbClr val="046A38"/>
    </a:custClr>
    <a:custClr name="Green 5">
      <a:srgbClr val="009A44"/>
    </a:custClr>
    <a:custClr name="Green 4">
      <a:srgbClr val="43B02A"/>
    </a:custClr>
    <a:custClr name="Deloitte Green">
      <a:srgbClr val="86BC25"/>
    </a:custClr>
    <a:custClr name="Green 2">
      <a:srgbClr val="C4D600"/>
    </a:custClr>
    <a:custClr name="Green 1">
      <a:srgbClr val="E3E48D"/>
    </a:custClr>
    <a:custClr name="Teal 7">
      <a:srgbClr val="004F59"/>
    </a:custClr>
    <a:custClr name="Teal 6">
      <a:srgbClr val="007680"/>
    </a:custClr>
    <a:custClr name="Teal 5">
      <a:srgbClr val="0097A9"/>
    </a:custClr>
    <a:custClr name="Teal 4">
      <a:srgbClr val="00ABAB"/>
    </a:custClr>
    <a:custClr name="Teal 3">
      <a:srgbClr val="6FC2B4"/>
    </a:custClr>
    <a:custClr name="Teal 2">
      <a:srgbClr val="9DD4CF"/>
    </a:custClr>
    <a:custClr name="Teal 1">
      <a:srgbClr val="DDEFE8"/>
    </a:custClr>
    <a:custClr name="Blue 7">
      <a:srgbClr val="041E42"/>
    </a:custClr>
    <a:custClr name="Blue 6">
      <a:srgbClr val="012169"/>
    </a:custClr>
    <a:custClr name="Blue 5">
      <a:srgbClr val="005587"/>
    </a:custClr>
    <a:custClr name="Blue 4">
      <a:srgbClr val="0076A8"/>
    </a:custClr>
    <a:custClr name="Blue 3">
      <a:srgbClr val="00A3E0"/>
    </a:custClr>
    <a:custClr name="Blue 2">
      <a:srgbClr val="62B5E5"/>
    </a:custClr>
    <a:custClr name="Blue 1">
      <a:srgbClr val="A0DCFF"/>
    </a:custClr>
    <a:custClr name="Cool Gray 11">
      <a:srgbClr val="53565A"/>
    </a:custClr>
    <a:custClr name="Cool Gray 10">
      <a:srgbClr val="63666A"/>
    </a:custClr>
    <a:custClr name="Cool Gray 9">
      <a:srgbClr val="75787B"/>
    </a:custClr>
    <a:custClr name="Cool Gray 7">
      <a:srgbClr val="97999B"/>
    </a:custClr>
    <a:custClr name="Cool Gray 6">
      <a:srgbClr val="A7A8AA"/>
    </a:custClr>
    <a:custClr name="Cool Gray 4">
      <a:srgbClr val="BBBCBC"/>
    </a:custClr>
    <a:custClr name="Cool Gray 2">
      <a:srgbClr val="D0D0CE"/>
    </a:custClr>
    <a:custClr name="White">
      <a:srgbClr val="FFFFFF"/>
    </a:custClr>
    <a:custClr name="Black">
      <a:srgbClr val="000000"/>
    </a:custClr>
    <a:custClr name="Red">
      <a:srgbClr val="DA291C"/>
    </a:custClr>
    <a:custClr name="Orange">
      <a:srgbClr val="ED8B00"/>
    </a:custClr>
    <a:custClr name="Yellow">
      <a:srgbClr val="FFCD00"/>
    </a:custClr>
  </a:custClr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6</TotalTime>
  <Words>348</Words>
  <Application>Microsoft Office PowerPoint</Application>
  <PresentationFormat>全屏显示(4:3)</PresentationFormat>
  <Paragraphs>78</Paragraphs>
  <Slides>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EN-all</vt:lpstr>
      <vt:lpstr>TC-all</vt:lpstr>
      <vt:lpstr>SC-all</vt:lpstr>
      <vt:lpstr>think-cell Slide</vt:lpstr>
      <vt:lpstr>竞聘面试模板</vt:lpstr>
      <vt:lpstr>个人工作经历</vt:lpstr>
      <vt:lpstr>个人优劣势与领导评价</vt:lpstr>
      <vt:lpstr>岗位理解及未来思路</vt:lpstr>
      <vt:lpstr>职业发展目标及规划</vt:lpstr>
      <vt:lpstr>PowerPoint 演示文稿</vt:lpstr>
    </vt:vector>
  </TitlesOfParts>
  <Company>Deloitte Touche Tohmatsu Services,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Verdana Bold</dc:title>
  <dc:creator>Liu Tina Yunting</dc:creator>
  <cp:lastModifiedBy>翁志海</cp:lastModifiedBy>
  <cp:revision>85</cp:revision>
  <dcterms:created xsi:type="dcterms:W3CDTF">2018-11-12T20:45:00Z</dcterms:created>
  <dcterms:modified xsi:type="dcterms:W3CDTF">2022-04-01T08:51:04Z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2052-11.1.0.9739</vt:lpwstr>
  </property>
</Properties>
</file>